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9" r:id="rId5"/>
    <p:sldId id="259" r:id="rId6"/>
    <p:sldId id="267" r:id="rId7"/>
    <p:sldId id="268" r:id="rId8"/>
    <p:sldId id="271" r:id="rId9"/>
    <p:sldId id="25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2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65273F-AEEE-44D4-8260-82F43D69808D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889925D-4245-4042-A986-FC4180855A10}">
      <dgm:prSet phldrT="[Texte]" custT="1"/>
      <dgm:spPr/>
      <dgm:t>
        <a:bodyPr/>
        <a:lstStyle/>
        <a:p>
          <a:r>
            <a:rPr lang="fr-FR" sz="2000" dirty="0" smtClean="0"/>
            <a:t>Étape 5</a:t>
          </a:r>
          <a:endParaRPr lang="fr-FR" sz="2000" dirty="0"/>
        </a:p>
      </dgm:t>
    </dgm:pt>
    <dgm:pt modelId="{EE09E0A3-E486-47F8-B56A-A50606ECF676}" type="parTrans" cxnId="{F45C0C70-892E-40E2-8469-F3FDE08B0C8E}">
      <dgm:prSet/>
      <dgm:spPr/>
      <dgm:t>
        <a:bodyPr/>
        <a:lstStyle/>
        <a:p>
          <a:endParaRPr lang="fr-FR"/>
        </a:p>
      </dgm:t>
    </dgm:pt>
    <dgm:pt modelId="{E4AAA333-518D-4B75-BAA2-25E29A176424}" type="sibTrans" cxnId="{F45C0C70-892E-40E2-8469-F3FDE08B0C8E}">
      <dgm:prSet/>
      <dgm:spPr/>
      <dgm:t>
        <a:bodyPr/>
        <a:lstStyle/>
        <a:p>
          <a:endParaRPr lang="fr-FR"/>
        </a:p>
      </dgm:t>
    </dgm:pt>
    <dgm:pt modelId="{F229B5AE-4584-4178-A185-C113A32ED1A5}">
      <dgm:prSet phldrT="[Texte]" custT="1"/>
      <dgm:spPr/>
      <dgm:t>
        <a:bodyPr/>
        <a:lstStyle/>
        <a:p>
          <a:r>
            <a:rPr lang="fr-FR" sz="2000" dirty="0" smtClean="0"/>
            <a:t>Étape 6</a:t>
          </a:r>
          <a:endParaRPr lang="fr-FR" sz="2000" dirty="0"/>
        </a:p>
      </dgm:t>
    </dgm:pt>
    <dgm:pt modelId="{D3E74975-5125-4DA3-98BF-2AFDDBE5359B}" type="parTrans" cxnId="{E732E7BD-BB8A-49ED-BFAA-028D0B608544}">
      <dgm:prSet/>
      <dgm:spPr/>
      <dgm:t>
        <a:bodyPr/>
        <a:lstStyle/>
        <a:p>
          <a:endParaRPr lang="fr-FR"/>
        </a:p>
      </dgm:t>
    </dgm:pt>
    <dgm:pt modelId="{BA12AFFA-4083-4E01-A32E-2BC986A0174D}" type="sibTrans" cxnId="{E732E7BD-BB8A-49ED-BFAA-028D0B608544}">
      <dgm:prSet/>
      <dgm:spPr/>
      <dgm:t>
        <a:bodyPr/>
        <a:lstStyle/>
        <a:p>
          <a:endParaRPr lang="fr-FR"/>
        </a:p>
      </dgm:t>
    </dgm:pt>
    <dgm:pt modelId="{65C373B0-A19C-403A-AFFF-7E7026886437}">
      <dgm:prSet phldrT="[Texte]" custT="1"/>
      <dgm:spPr/>
      <dgm:t>
        <a:bodyPr/>
        <a:lstStyle/>
        <a:p>
          <a:r>
            <a:rPr lang="fr-FR" sz="2000" dirty="0" smtClean="0"/>
            <a:t>Étape 7</a:t>
          </a:r>
          <a:endParaRPr lang="fr-FR" sz="2000" dirty="0"/>
        </a:p>
      </dgm:t>
    </dgm:pt>
    <dgm:pt modelId="{02E19722-A883-488F-BB73-890026C10D10}" type="parTrans" cxnId="{103E0C29-A0AD-4B59-9CAE-247D564AEFAA}">
      <dgm:prSet/>
      <dgm:spPr/>
      <dgm:t>
        <a:bodyPr/>
        <a:lstStyle/>
        <a:p>
          <a:endParaRPr lang="fr-FR"/>
        </a:p>
      </dgm:t>
    </dgm:pt>
    <dgm:pt modelId="{3D3ED417-7338-4959-88B7-6F32024CD945}" type="sibTrans" cxnId="{103E0C29-A0AD-4B59-9CAE-247D564AEFAA}">
      <dgm:prSet/>
      <dgm:spPr/>
      <dgm:t>
        <a:bodyPr/>
        <a:lstStyle/>
        <a:p>
          <a:endParaRPr lang="fr-FR"/>
        </a:p>
      </dgm:t>
    </dgm:pt>
    <dgm:pt modelId="{C23C5FAB-4A9C-419F-A62C-ED139D64A3CC}">
      <dgm:prSet custT="1"/>
      <dgm:spPr/>
      <dgm:t>
        <a:bodyPr/>
        <a:lstStyle/>
        <a:p>
          <a:r>
            <a:rPr lang="fr-FR" sz="2000" dirty="0" smtClean="0"/>
            <a:t>Étape 1</a:t>
          </a:r>
          <a:endParaRPr lang="fr-FR" sz="2000" dirty="0"/>
        </a:p>
      </dgm:t>
    </dgm:pt>
    <dgm:pt modelId="{EC8D08D2-4692-47EA-AE63-13E4F288455B}" type="parTrans" cxnId="{D9687C2C-B500-4B97-B224-1B58AEC3DED6}">
      <dgm:prSet/>
      <dgm:spPr/>
      <dgm:t>
        <a:bodyPr/>
        <a:lstStyle/>
        <a:p>
          <a:endParaRPr lang="fr-FR"/>
        </a:p>
      </dgm:t>
    </dgm:pt>
    <dgm:pt modelId="{27B54FD3-72B2-486F-8675-35D198B90020}" type="sibTrans" cxnId="{D9687C2C-B500-4B97-B224-1B58AEC3DED6}">
      <dgm:prSet/>
      <dgm:spPr/>
      <dgm:t>
        <a:bodyPr/>
        <a:lstStyle/>
        <a:p>
          <a:endParaRPr lang="fr-FR"/>
        </a:p>
      </dgm:t>
    </dgm:pt>
    <dgm:pt modelId="{88F3A59A-5FDF-4B4D-BA0E-80089E78ACFC}">
      <dgm:prSet custT="1"/>
      <dgm:spPr/>
      <dgm:t>
        <a:bodyPr/>
        <a:lstStyle/>
        <a:p>
          <a:r>
            <a:rPr lang="fr-FR" sz="2000" dirty="0" smtClean="0"/>
            <a:t>Étape 2</a:t>
          </a:r>
          <a:endParaRPr lang="fr-FR" sz="2000" dirty="0"/>
        </a:p>
      </dgm:t>
    </dgm:pt>
    <dgm:pt modelId="{3FD10F79-0B4D-4086-ABF0-6E20CB526903}" type="parTrans" cxnId="{5DB6725A-D37E-49C7-9DB9-55B10FC01A72}">
      <dgm:prSet/>
      <dgm:spPr/>
      <dgm:t>
        <a:bodyPr/>
        <a:lstStyle/>
        <a:p>
          <a:endParaRPr lang="fr-FR"/>
        </a:p>
      </dgm:t>
    </dgm:pt>
    <dgm:pt modelId="{F04A146B-2A22-4408-A499-392B87DCA76B}" type="sibTrans" cxnId="{5DB6725A-D37E-49C7-9DB9-55B10FC01A72}">
      <dgm:prSet/>
      <dgm:spPr/>
      <dgm:t>
        <a:bodyPr/>
        <a:lstStyle/>
        <a:p>
          <a:endParaRPr lang="fr-FR"/>
        </a:p>
      </dgm:t>
    </dgm:pt>
    <dgm:pt modelId="{0A089262-C033-45F9-98C5-0546A08C8DB5}">
      <dgm:prSet custT="1"/>
      <dgm:spPr/>
      <dgm:t>
        <a:bodyPr/>
        <a:lstStyle/>
        <a:p>
          <a:r>
            <a:rPr lang="fr-FR" sz="2000" dirty="0" smtClean="0"/>
            <a:t>Étape 3</a:t>
          </a:r>
          <a:endParaRPr lang="fr-FR" sz="2000" dirty="0"/>
        </a:p>
      </dgm:t>
    </dgm:pt>
    <dgm:pt modelId="{0B7B6562-4987-4759-9510-77D8FF3D480E}" type="parTrans" cxnId="{1886DBE1-6E76-480A-BDCD-FEA39C3C0BE8}">
      <dgm:prSet/>
      <dgm:spPr/>
      <dgm:t>
        <a:bodyPr/>
        <a:lstStyle/>
        <a:p>
          <a:endParaRPr lang="fr-FR"/>
        </a:p>
      </dgm:t>
    </dgm:pt>
    <dgm:pt modelId="{5BFB5D2F-F382-48C1-8755-AA19F56B8C17}" type="sibTrans" cxnId="{1886DBE1-6E76-480A-BDCD-FEA39C3C0BE8}">
      <dgm:prSet/>
      <dgm:spPr/>
      <dgm:t>
        <a:bodyPr/>
        <a:lstStyle/>
        <a:p>
          <a:endParaRPr lang="fr-FR"/>
        </a:p>
      </dgm:t>
    </dgm:pt>
    <dgm:pt modelId="{C7AD0D76-F8B1-4BCB-B366-C3BFC720E386}">
      <dgm:prSet custT="1"/>
      <dgm:spPr/>
      <dgm:t>
        <a:bodyPr/>
        <a:lstStyle/>
        <a:p>
          <a:r>
            <a:rPr lang="fr-FR" sz="2000" dirty="0" smtClean="0"/>
            <a:t>Étape 4</a:t>
          </a:r>
          <a:endParaRPr lang="fr-FR" sz="2000" dirty="0"/>
        </a:p>
      </dgm:t>
    </dgm:pt>
    <dgm:pt modelId="{D2D4D358-FDFC-4989-95B1-F05BEBF2813E}" type="parTrans" cxnId="{0C31550E-D408-4DF0-8FAF-3431A6BED46F}">
      <dgm:prSet/>
      <dgm:spPr/>
      <dgm:t>
        <a:bodyPr/>
        <a:lstStyle/>
        <a:p>
          <a:endParaRPr lang="fr-FR"/>
        </a:p>
      </dgm:t>
    </dgm:pt>
    <dgm:pt modelId="{A24E7143-F92F-4382-8374-5BDCF84691DE}" type="sibTrans" cxnId="{0C31550E-D408-4DF0-8FAF-3431A6BED46F}">
      <dgm:prSet/>
      <dgm:spPr/>
      <dgm:t>
        <a:bodyPr/>
        <a:lstStyle/>
        <a:p>
          <a:endParaRPr lang="fr-FR"/>
        </a:p>
      </dgm:t>
    </dgm:pt>
    <dgm:pt modelId="{BF5F8532-A50D-4849-9625-836DD62351E5}">
      <dgm:prSet custT="1"/>
      <dgm:spPr/>
      <dgm:t>
        <a:bodyPr/>
        <a:lstStyle/>
        <a:p>
          <a:r>
            <a:rPr lang="fr-FR" sz="1000" dirty="0" smtClean="0"/>
            <a:t> Je l’envoie scanné et dans sa version d’origine non signé au référent archives</a:t>
          </a:r>
          <a:endParaRPr lang="fr-FR" sz="1000" dirty="0"/>
        </a:p>
      </dgm:t>
    </dgm:pt>
    <dgm:pt modelId="{3C041C34-DC55-4C98-80BE-6B617C898E79}" type="parTrans" cxnId="{5CC60BF7-9AF7-44B4-8E31-240FB345A2EE}">
      <dgm:prSet/>
      <dgm:spPr/>
      <dgm:t>
        <a:bodyPr/>
        <a:lstStyle/>
        <a:p>
          <a:endParaRPr lang="fr-FR"/>
        </a:p>
      </dgm:t>
    </dgm:pt>
    <dgm:pt modelId="{73B72AB4-29E3-4EF5-87C9-24BC11CD0BC0}" type="sibTrans" cxnId="{5CC60BF7-9AF7-44B4-8E31-240FB345A2EE}">
      <dgm:prSet/>
      <dgm:spPr/>
      <dgm:t>
        <a:bodyPr/>
        <a:lstStyle/>
        <a:p>
          <a:endParaRPr lang="fr-FR"/>
        </a:p>
      </dgm:t>
    </dgm:pt>
    <dgm:pt modelId="{6BCB9CCA-0D12-48E1-A066-A0A138FC2EB1}">
      <dgm:prSet custT="1"/>
      <dgm:spPr/>
      <dgm:t>
        <a:bodyPr/>
        <a:lstStyle/>
        <a:p>
          <a:r>
            <a:rPr lang="fr-FR" sz="1000" dirty="0" smtClean="0"/>
            <a:t> Le référent archives l’adresse aux Archives départementales </a:t>
          </a:r>
          <a:endParaRPr lang="fr-FR" sz="900" dirty="0"/>
        </a:p>
      </dgm:t>
    </dgm:pt>
    <dgm:pt modelId="{0CC2E3DB-25B3-43A2-B7E7-F6FBE0595D28}" type="parTrans" cxnId="{33AE26CE-9FF7-4DE1-AAC7-46239B77B6A8}">
      <dgm:prSet/>
      <dgm:spPr/>
      <dgm:t>
        <a:bodyPr/>
        <a:lstStyle/>
        <a:p>
          <a:endParaRPr lang="fr-FR"/>
        </a:p>
      </dgm:t>
    </dgm:pt>
    <dgm:pt modelId="{650B0138-1CA2-4F18-A1D4-A752FA2EFE55}" type="sibTrans" cxnId="{33AE26CE-9FF7-4DE1-AAC7-46239B77B6A8}">
      <dgm:prSet/>
      <dgm:spPr/>
      <dgm:t>
        <a:bodyPr/>
        <a:lstStyle/>
        <a:p>
          <a:endParaRPr lang="fr-FR"/>
        </a:p>
      </dgm:t>
    </dgm:pt>
    <dgm:pt modelId="{88F48676-2E59-4D8F-BB79-6D7EF7EA3412}">
      <dgm:prSet custT="1"/>
      <dgm:spPr/>
      <dgm:t>
        <a:bodyPr/>
        <a:lstStyle/>
        <a:p>
          <a:r>
            <a:rPr lang="fr-FR" sz="1000" dirty="0" smtClean="0"/>
            <a:t> Je le fais signer à mon responsable (chef de service, directeur,…)</a:t>
          </a:r>
          <a:endParaRPr lang="fr-FR" sz="900" dirty="0"/>
        </a:p>
      </dgm:t>
    </dgm:pt>
    <dgm:pt modelId="{1D5FB914-B7F7-4E7A-BBE3-80BAE858518B}" type="parTrans" cxnId="{C5D3DCA8-F115-4D05-981B-F451DCF3B6C0}">
      <dgm:prSet/>
      <dgm:spPr/>
      <dgm:t>
        <a:bodyPr/>
        <a:lstStyle/>
        <a:p>
          <a:endParaRPr lang="fr-FR"/>
        </a:p>
      </dgm:t>
    </dgm:pt>
    <dgm:pt modelId="{32D2B803-23C1-4C0F-AC7E-200B8292670D}" type="sibTrans" cxnId="{C5D3DCA8-F115-4D05-981B-F451DCF3B6C0}">
      <dgm:prSet/>
      <dgm:spPr/>
      <dgm:t>
        <a:bodyPr/>
        <a:lstStyle/>
        <a:p>
          <a:endParaRPr lang="fr-FR"/>
        </a:p>
      </dgm:t>
    </dgm:pt>
    <dgm:pt modelId="{B0DDB256-EBE6-4BF5-9B06-115DFBCD4A10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900" dirty="0" smtClean="0"/>
            <a:t> </a:t>
          </a:r>
          <a:r>
            <a:rPr lang="fr-FR" sz="900" dirty="0" smtClean="0"/>
            <a:t>A</a:t>
          </a:r>
          <a:r>
            <a:rPr lang="fr-FR" sz="1000" dirty="0" smtClean="0"/>
            <a:t> partir du modèle de bordereau, je </a:t>
          </a:r>
          <a:r>
            <a:rPr lang="fr-FR" sz="1000" dirty="0" smtClean="0"/>
            <a:t>rédige mon bordereau en me référant au référentiel de conservation, </a:t>
          </a:r>
          <a:endParaRPr lang="fr-FR" sz="1000" dirty="0"/>
        </a:p>
      </dgm:t>
    </dgm:pt>
    <dgm:pt modelId="{BC2204C2-F854-4023-B5D3-2B949A721029}" type="parTrans" cxnId="{54E98C2C-834D-4D3C-ACA6-80B8F9348A25}">
      <dgm:prSet/>
      <dgm:spPr/>
      <dgm:t>
        <a:bodyPr/>
        <a:lstStyle/>
        <a:p>
          <a:endParaRPr lang="fr-FR"/>
        </a:p>
      </dgm:t>
    </dgm:pt>
    <dgm:pt modelId="{17AA6643-63E2-472E-BD99-274E34241D81}" type="sibTrans" cxnId="{54E98C2C-834D-4D3C-ACA6-80B8F9348A25}">
      <dgm:prSet/>
      <dgm:spPr/>
      <dgm:t>
        <a:bodyPr/>
        <a:lstStyle/>
        <a:p>
          <a:endParaRPr lang="fr-FR"/>
        </a:p>
      </dgm:t>
    </dgm:pt>
    <dgm:pt modelId="{A35F504C-FFE7-4133-8279-D5CDDDF7BF1A}">
      <dgm:prSet phldrT="[Texte]" custT="1"/>
      <dgm:spPr/>
      <dgm:t>
        <a:bodyPr/>
        <a:lstStyle/>
        <a:p>
          <a:r>
            <a:rPr lang="fr-FR" sz="900" dirty="0" smtClean="0"/>
            <a:t> </a:t>
          </a:r>
          <a:r>
            <a:rPr lang="fr-FR" sz="1000" dirty="0" smtClean="0"/>
            <a:t>Instruction et validation (ou non) des Archives départementales</a:t>
          </a:r>
          <a:endParaRPr lang="fr-FR" sz="900" dirty="0"/>
        </a:p>
      </dgm:t>
    </dgm:pt>
    <dgm:pt modelId="{6C949A51-056B-423D-97C5-74E256D4C032}" type="parTrans" cxnId="{DC092792-C807-49BF-8061-135318DE420E}">
      <dgm:prSet/>
      <dgm:spPr/>
      <dgm:t>
        <a:bodyPr/>
        <a:lstStyle/>
        <a:p>
          <a:endParaRPr lang="fr-FR"/>
        </a:p>
      </dgm:t>
    </dgm:pt>
    <dgm:pt modelId="{7D17E48C-E881-430A-AD4C-35E53C9CEA4D}" type="sibTrans" cxnId="{DC092792-C807-49BF-8061-135318DE420E}">
      <dgm:prSet/>
      <dgm:spPr/>
      <dgm:t>
        <a:bodyPr/>
        <a:lstStyle/>
        <a:p>
          <a:endParaRPr lang="fr-FR"/>
        </a:p>
      </dgm:t>
    </dgm:pt>
    <dgm:pt modelId="{DF383B56-9BAE-4E55-B57D-0AB15C71C080}">
      <dgm:prSet phldrT="[Texte]" custT="1"/>
      <dgm:spPr/>
      <dgm:t>
        <a:bodyPr/>
        <a:lstStyle/>
        <a:p>
          <a:r>
            <a:rPr lang="fr-FR" sz="1000" dirty="0" smtClean="0"/>
            <a:t> Retour de l’accord au référent archives puis au service</a:t>
          </a:r>
          <a:endParaRPr lang="fr-FR" sz="1000" dirty="0"/>
        </a:p>
      </dgm:t>
    </dgm:pt>
    <dgm:pt modelId="{EC8E0090-12D0-4F83-A0EB-A96B41340973}" type="parTrans" cxnId="{0365300D-3A1D-4B31-B56B-C5D65F88EC1F}">
      <dgm:prSet/>
      <dgm:spPr/>
      <dgm:t>
        <a:bodyPr/>
        <a:lstStyle/>
        <a:p>
          <a:endParaRPr lang="fr-FR"/>
        </a:p>
      </dgm:t>
    </dgm:pt>
    <dgm:pt modelId="{9CAB2B07-6F57-4EF5-A67D-91754900BB28}" type="sibTrans" cxnId="{0365300D-3A1D-4B31-B56B-C5D65F88EC1F}">
      <dgm:prSet/>
      <dgm:spPr/>
      <dgm:t>
        <a:bodyPr/>
        <a:lstStyle/>
        <a:p>
          <a:endParaRPr lang="fr-FR"/>
        </a:p>
      </dgm:t>
    </dgm:pt>
    <dgm:pt modelId="{73A4F2C5-E991-4E44-8121-E1E868F5865A}">
      <dgm:prSet phldrT="[Texte]" custT="1"/>
      <dgm:spPr>
        <a:noFill/>
      </dgm:spPr>
      <dgm:t>
        <a:bodyPr/>
        <a:lstStyle/>
        <a:p>
          <a:r>
            <a:rPr lang="fr-FR" sz="1000" dirty="0" smtClean="0"/>
            <a:t>Enlèvement pour destruction</a:t>
          </a:r>
          <a:endParaRPr lang="fr-FR" sz="1200" dirty="0"/>
        </a:p>
      </dgm:t>
    </dgm:pt>
    <dgm:pt modelId="{DB67B803-0D55-4ED9-91AC-02F62E5F2165}" type="parTrans" cxnId="{D39CF1AD-6B9F-436E-90D6-962966225D86}">
      <dgm:prSet/>
      <dgm:spPr/>
      <dgm:t>
        <a:bodyPr/>
        <a:lstStyle/>
        <a:p>
          <a:endParaRPr lang="fr-FR"/>
        </a:p>
      </dgm:t>
    </dgm:pt>
    <dgm:pt modelId="{FF093091-364B-4547-830A-9B0D3BEB9348}" type="sibTrans" cxnId="{D39CF1AD-6B9F-436E-90D6-962966225D86}">
      <dgm:prSet/>
      <dgm:spPr/>
      <dgm:t>
        <a:bodyPr/>
        <a:lstStyle/>
        <a:p>
          <a:endParaRPr lang="fr-FR"/>
        </a:p>
      </dgm:t>
    </dgm:pt>
    <dgm:pt modelId="{011B8D40-EF76-4591-A943-721F6FAE20DD}" type="pres">
      <dgm:prSet presAssocID="{2165273F-AEEE-44D4-8260-82F43D6980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B97F765-D0D5-44C5-800F-11663A76618A}" type="pres">
      <dgm:prSet presAssocID="{2165273F-AEEE-44D4-8260-82F43D69808D}" presName="tSp" presStyleCnt="0"/>
      <dgm:spPr/>
    </dgm:pt>
    <dgm:pt modelId="{3815C323-6FE4-4C17-92CE-37B52589CE5D}" type="pres">
      <dgm:prSet presAssocID="{2165273F-AEEE-44D4-8260-82F43D69808D}" presName="bSp" presStyleCnt="0"/>
      <dgm:spPr/>
    </dgm:pt>
    <dgm:pt modelId="{DC743867-1AF0-4D83-8D7F-0C13082AFE4C}" type="pres">
      <dgm:prSet presAssocID="{2165273F-AEEE-44D4-8260-82F43D69808D}" presName="process" presStyleCnt="0"/>
      <dgm:spPr/>
    </dgm:pt>
    <dgm:pt modelId="{A0EE51A7-4011-44CA-9061-A7B5B83115E9}" type="pres">
      <dgm:prSet presAssocID="{C23C5FAB-4A9C-419F-A62C-ED139D64A3CC}" presName="composite1" presStyleCnt="0"/>
      <dgm:spPr/>
    </dgm:pt>
    <dgm:pt modelId="{695D5EC5-82AC-4A1C-91AD-CAACCA0DB9EC}" type="pres">
      <dgm:prSet presAssocID="{C23C5FAB-4A9C-419F-A62C-ED139D64A3CC}" presName="dummyNode1" presStyleLbl="node1" presStyleIdx="0" presStyleCnt="7"/>
      <dgm:spPr/>
    </dgm:pt>
    <dgm:pt modelId="{A0A293EE-4C0B-478E-9388-5944BC6FC737}" type="pres">
      <dgm:prSet presAssocID="{C23C5FAB-4A9C-419F-A62C-ED139D64A3CC}" presName="childNode1" presStyleLbl="bgAcc1" presStyleIdx="0" presStyleCnt="7" custScaleY="163121" custLinFactNeighborX="-1680" custLinFactNeighborY="-80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F86BC8-E662-4EE8-8F78-28A022A6A39F}" type="pres">
      <dgm:prSet presAssocID="{C23C5FAB-4A9C-419F-A62C-ED139D64A3CC}" presName="childNode1tx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DC44E7-56C2-4FB0-BF73-B5DCC819F4B6}" type="pres">
      <dgm:prSet presAssocID="{C23C5FAB-4A9C-419F-A62C-ED139D64A3CC}" presName="parentNode1" presStyleLbl="node1" presStyleIdx="0" presStyleCnt="7" custLinFactNeighborX="6606" custLinFactNeighborY="4775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B3A109-D7BA-4117-87DB-9ECC8B368ED2}" type="pres">
      <dgm:prSet presAssocID="{C23C5FAB-4A9C-419F-A62C-ED139D64A3CC}" presName="connSite1" presStyleCnt="0"/>
      <dgm:spPr/>
    </dgm:pt>
    <dgm:pt modelId="{9EE6A939-DFF3-4A76-9A98-64D345B78EF0}" type="pres">
      <dgm:prSet presAssocID="{27B54FD3-72B2-486F-8675-35D198B90020}" presName="Name9" presStyleLbl="sibTrans2D1" presStyleIdx="0" presStyleCnt="6"/>
      <dgm:spPr/>
      <dgm:t>
        <a:bodyPr/>
        <a:lstStyle/>
        <a:p>
          <a:endParaRPr lang="fr-FR"/>
        </a:p>
      </dgm:t>
    </dgm:pt>
    <dgm:pt modelId="{48975ED7-660D-4C6B-AD88-FAC73FB1B987}" type="pres">
      <dgm:prSet presAssocID="{88F3A59A-5FDF-4B4D-BA0E-80089E78ACFC}" presName="composite2" presStyleCnt="0"/>
      <dgm:spPr/>
    </dgm:pt>
    <dgm:pt modelId="{986EE423-444F-41A8-BBA5-DAC7A543BEC1}" type="pres">
      <dgm:prSet presAssocID="{88F3A59A-5FDF-4B4D-BA0E-80089E78ACFC}" presName="dummyNode2" presStyleLbl="node1" presStyleIdx="0" presStyleCnt="7"/>
      <dgm:spPr/>
    </dgm:pt>
    <dgm:pt modelId="{6583C278-A86F-44D6-AE4A-B93846210291}" type="pres">
      <dgm:prSet presAssocID="{88F3A59A-5FDF-4B4D-BA0E-80089E78ACFC}" presName="childNode2" presStyleLbl="bgAcc1" presStyleIdx="1" presStyleCnt="7" custScaleY="143233" custLinFactNeighborX="1468" custLinFactNeighborY="169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78E6A1-C45D-4C83-8CB8-3E0019479DBF}" type="pres">
      <dgm:prSet presAssocID="{88F3A59A-5FDF-4B4D-BA0E-80089E78ACFC}" presName="childNode2tx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EE356D-AB37-4387-B66C-E71D8AA96E40}" type="pres">
      <dgm:prSet presAssocID="{88F3A59A-5FDF-4B4D-BA0E-80089E78ACFC}" presName="parentNode2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52F42C-D926-4308-9A04-D2641B907B59}" type="pres">
      <dgm:prSet presAssocID="{88F3A59A-5FDF-4B4D-BA0E-80089E78ACFC}" presName="connSite2" presStyleCnt="0"/>
      <dgm:spPr/>
    </dgm:pt>
    <dgm:pt modelId="{9FB9A06A-4735-4DE4-8B59-794964AD000E}" type="pres">
      <dgm:prSet presAssocID="{F04A146B-2A22-4408-A499-392B87DCA76B}" presName="Name18" presStyleLbl="sibTrans2D1" presStyleIdx="1" presStyleCnt="6"/>
      <dgm:spPr/>
      <dgm:t>
        <a:bodyPr/>
        <a:lstStyle/>
        <a:p>
          <a:endParaRPr lang="fr-FR"/>
        </a:p>
      </dgm:t>
    </dgm:pt>
    <dgm:pt modelId="{E4D88C7A-6100-47B0-BF6D-36FF836148F5}" type="pres">
      <dgm:prSet presAssocID="{0A089262-C033-45F9-98C5-0546A08C8DB5}" presName="composite1" presStyleCnt="0"/>
      <dgm:spPr/>
    </dgm:pt>
    <dgm:pt modelId="{37938838-52AC-4B65-A6F3-86FCF10D453C}" type="pres">
      <dgm:prSet presAssocID="{0A089262-C033-45F9-98C5-0546A08C8DB5}" presName="dummyNode1" presStyleLbl="node1" presStyleIdx="1" presStyleCnt="7"/>
      <dgm:spPr/>
    </dgm:pt>
    <dgm:pt modelId="{0A89FA0C-0A5C-4781-9FFD-E4B2AC029371}" type="pres">
      <dgm:prSet presAssocID="{0A089262-C033-45F9-98C5-0546A08C8DB5}" presName="childNode1" presStyleLbl="bgAcc1" presStyleIdx="2" presStyleCnt="7" custScaleY="139740" custLinFactNeighborX="-734" custLinFactNeighborY="-62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0BC117-8A14-4A09-97A7-83E5C7895CE2}" type="pres">
      <dgm:prSet presAssocID="{0A089262-C033-45F9-98C5-0546A08C8DB5}" presName="childNode1tx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454E85-E467-47D3-84F5-D70E47A3E78A}" type="pres">
      <dgm:prSet presAssocID="{0A089262-C033-45F9-98C5-0546A08C8DB5}" presName="parentNode1" presStyleLbl="node1" presStyleIdx="2" presStyleCnt="7" custLinFactNeighborX="836" custLinFactNeighborY="708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EDBCC8-5DA5-4DE1-B1E2-9621FDA7B991}" type="pres">
      <dgm:prSet presAssocID="{0A089262-C033-45F9-98C5-0546A08C8DB5}" presName="connSite1" presStyleCnt="0"/>
      <dgm:spPr/>
    </dgm:pt>
    <dgm:pt modelId="{29F71AC4-51AC-4583-AB5F-75F3E9D60F3E}" type="pres">
      <dgm:prSet presAssocID="{5BFB5D2F-F382-48C1-8755-AA19F56B8C17}" presName="Name9" presStyleLbl="sibTrans2D1" presStyleIdx="2" presStyleCnt="6"/>
      <dgm:spPr/>
      <dgm:t>
        <a:bodyPr/>
        <a:lstStyle/>
        <a:p>
          <a:endParaRPr lang="fr-FR"/>
        </a:p>
      </dgm:t>
    </dgm:pt>
    <dgm:pt modelId="{4447BACF-4587-4304-BA00-9F80750E8523}" type="pres">
      <dgm:prSet presAssocID="{C7AD0D76-F8B1-4BCB-B366-C3BFC720E386}" presName="composite2" presStyleCnt="0"/>
      <dgm:spPr/>
    </dgm:pt>
    <dgm:pt modelId="{07B9F3C7-E3E9-4879-AE42-7976C0D88E49}" type="pres">
      <dgm:prSet presAssocID="{C7AD0D76-F8B1-4BCB-B366-C3BFC720E386}" presName="dummyNode2" presStyleLbl="node1" presStyleIdx="2" presStyleCnt="7"/>
      <dgm:spPr/>
    </dgm:pt>
    <dgm:pt modelId="{9CC85C32-D095-4D75-8EEA-5174B27DEF1D}" type="pres">
      <dgm:prSet presAssocID="{C7AD0D76-F8B1-4BCB-B366-C3BFC720E386}" presName="childNode2" presStyleLbl="bgAcc1" presStyleIdx="3" presStyleCnt="7" custScaleX="103149" custScaleY="1325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AA8EB7-DB27-463D-8023-C910C2F10DA0}" type="pres">
      <dgm:prSet presAssocID="{C7AD0D76-F8B1-4BCB-B366-C3BFC720E386}" presName="childNode2tx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DF8AAA-1195-42AD-B278-F2599F2EA9FD}" type="pres">
      <dgm:prSet presAssocID="{C7AD0D76-F8B1-4BCB-B366-C3BFC720E386}" presName="parentNode2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12DC72-D002-4286-BC72-22C31DBBD6F7}" type="pres">
      <dgm:prSet presAssocID="{C7AD0D76-F8B1-4BCB-B366-C3BFC720E386}" presName="connSite2" presStyleCnt="0"/>
      <dgm:spPr/>
    </dgm:pt>
    <dgm:pt modelId="{CD8F4B54-6E7A-4F75-8560-63974D78E064}" type="pres">
      <dgm:prSet presAssocID="{A24E7143-F92F-4382-8374-5BDCF84691DE}" presName="Name18" presStyleLbl="sibTrans2D1" presStyleIdx="3" presStyleCnt="6"/>
      <dgm:spPr/>
      <dgm:t>
        <a:bodyPr/>
        <a:lstStyle/>
        <a:p>
          <a:endParaRPr lang="fr-FR"/>
        </a:p>
      </dgm:t>
    </dgm:pt>
    <dgm:pt modelId="{0314B254-14CB-482B-B75E-DE61492D495A}" type="pres">
      <dgm:prSet presAssocID="{D889925D-4245-4042-A986-FC4180855A10}" presName="composite1" presStyleCnt="0"/>
      <dgm:spPr/>
    </dgm:pt>
    <dgm:pt modelId="{A6056213-6499-4C25-A993-F8AE32680E20}" type="pres">
      <dgm:prSet presAssocID="{D889925D-4245-4042-A986-FC4180855A10}" presName="dummyNode1" presStyleLbl="node1" presStyleIdx="3" presStyleCnt="7"/>
      <dgm:spPr/>
    </dgm:pt>
    <dgm:pt modelId="{65EE9CC7-8DCF-486A-97D5-F4FECD620A15}" type="pres">
      <dgm:prSet presAssocID="{D889925D-4245-4042-A986-FC4180855A10}" presName="childNode1" presStyleLbl="bgAcc1" presStyleIdx="4" presStyleCnt="7" custScaleX="106032" custScaleY="1134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76E0C5-215C-47CA-BB01-B57682945785}" type="pres">
      <dgm:prSet presAssocID="{D889925D-4245-4042-A986-FC4180855A10}" presName="childNode1tx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6C68BA-BE01-40FB-ADA0-CB9E00D87A30}" type="pres">
      <dgm:prSet presAssocID="{D889925D-4245-4042-A986-FC4180855A10}" presName="parentNode1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1E0C45-BAD8-4685-83FA-631AE377280F}" type="pres">
      <dgm:prSet presAssocID="{D889925D-4245-4042-A986-FC4180855A10}" presName="connSite1" presStyleCnt="0"/>
      <dgm:spPr/>
    </dgm:pt>
    <dgm:pt modelId="{39FC02D0-5326-4B77-96B2-12AE22B769C4}" type="pres">
      <dgm:prSet presAssocID="{E4AAA333-518D-4B75-BAA2-25E29A176424}" presName="Name9" presStyleLbl="sibTrans2D1" presStyleIdx="4" presStyleCnt="6"/>
      <dgm:spPr/>
      <dgm:t>
        <a:bodyPr/>
        <a:lstStyle/>
        <a:p>
          <a:endParaRPr lang="fr-FR"/>
        </a:p>
      </dgm:t>
    </dgm:pt>
    <dgm:pt modelId="{C0B3FF94-45F9-47A1-BA31-5B0BB8E15727}" type="pres">
      <dgm:prSet presAssocID="{F229B5AE-4584-4178-A185-C113A32ED1A5}" presName="composite2" presStyleCnt="0"/>
      <dgm:spPr/>
    </dgm:pt>
    <dgm:pt modelId="{6822065A-E47E-4598-B5DA-46808DBA43C1}" type="pres">
      <dgm:prSet presAssocID="{F229B5AE-4584-4178-A185-C113A32ED1A5}" presName="dummyNode2" presStyleLbl="node1" presStyleIdx="4" presStyleCnt="7"/>
      <dgm:spPr/>
    </dgm:pt>
    <dgm:pt modelId="{03032B75-FA0E-40D0-B014-DAD6D4FEAC11}" type="pres">
      <dgm:prSet presAssocID="{F229B5AE-4584-4178-A185-C113A32ED1A5}" presName="childNode2" presStyleLbl="bgAcc1" presStyleIdx="5" presStyleCnt="7" custScaleX="1034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0F1957-2E9C-4BB6-8237-8DFADD4F2170}" type="pres">
      <dgm:prSet presAssocID="{F229B5AE-4584-4178-A185-C113A32ED1A5}" presName="childNode2tx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E77C90-146D-4A5C-9842-AD036485D64C}" type="pres">
      <dgm:prSet presAssocID="{F229B5AE-4584-4178-A185-C113A32ED1A5}" presName="parentNode2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30768C-CAE6-4FD9-ADED-B369DE03058C}" type="pres">
      <dgm:prSet presAssocID="{F229B5AE-4584-4178-A185-C113A32ED1A5}" presName="connSite2" presStyleCnt="0"/>
      <dgm:spPr/>
    </dgm:pt>
    <dgm:pt modelId="{A51481C9-14F9-4BF6-8B0D-C7DFF4F6E397}" type="pres">
      <dgm:prSet presAssocID="{BA12AFFA-4083-4E01-A32E-2BC986A0174D}" presName="Name18" presStyleLbl="sibTrans2D1" presStyleIdx="5" presStyleCnt="6"/>
      <dgm:spPr/>
      <dgm:t>
        <a:bodyPr/>
        <a:lstStyle/>
        <a:p>
          <a:endParaRPr lang="fr-FR"/>
        </a:p>
      </dgm:t>
    </dgm:pt>
    <dgm:pt modelId="{E2D9C312-27B0-4F80-9782-8C85908404FC}" type="pres">
      <dgm:prSet presAssocID="{65C373B0-A19C-403A-AFFF-7E7026886437}" presName="composite1" presStyleCnt="0"/>
      <dgm:spPr/>
    </dgm:pt>
    <dgm:pt modelId="{036B3765-200C-4344-A824-3F5F61480A17}" type="pres">
      <dgm:prSet presAssocID="{65C373B0-A19C-403A-AFFF-7E7026886437}" presName="dummyNode1" presStyleLbl="node1" presStyleIdx="5" presStyleCnt="7"/>
      <dgm:spPr/>
    </dgm:pt>
    <dgm:pt modelId="{EB29438B-FE7C-464F-8322-1EDEC1CE3C5D}" type="pres">
      <dgm:prSet presAssocID="{65C373B0-A19C-403A-AFFF-7E7026886437}" presName="childNode1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FCB40F-B53A-424D-89DD-E76B6382E47D}" type="pres">
      <dgm:prSet presAssocID="{65C373B0-A19C-403A-AFFF-7E7026886437}" presName="childNode1tx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EBCCD1-B285-4844-BD4B-42D6DB57FBF6}" type="pres">
      <dgm:prSet presAssocID="{65C373B0-A19C-403A-AFFF-7E7026886437}" presName="parentNode1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9C4E75-CCBF-486D-8887-A852B4D7D9D3}" type="pres">
      <dgm:prSet presAssocID="{65C373B0-A19C-403A-AFFF-7E7026886437}" presName="connSite1" presStyleCnt="0"/>
      <dgm:spPr/>
    </dgm:pt>
  </dgm:ptLst>
  <dgm:cxnLst>
    <dgm:cxn modelId="{0365300D-3A1D-4B31-B56B-C5D65F88EC1F}" srcId="{F229B5AE-4584-4178-A185-C113A32ED1A5}" destId="{DF383B56-9BAE-4E55-B57D-0AB15C71C080}" srcOrd="0" destOrd="0" parTransId="{EC8E0090-12D0-4F83-A0EB-A96B41340973}" sibTransId="{9CAB2B07-6F57-4EF5-A67D-91754900BB28}"/>
    <dgm:cxn modelId="{54E98C2C-834D-4D3C-ACA6-80B8F9348A25}" srcId="{C23C5FAB-4A9C-419F-A62C-ED139D64A3CC}" destId="{B0DDB256-EBE6-4BF5-9B06-115DFBCD4A10}" srcOrd="0" destOrd="0" parTransId="{BC2204C2-F854-4023-B5D3-2B949A721029}" sibTransId="{17AA6643-63E2-472E-BD99-274E34241D81}"/>
    <dgm:cxn modelId="{955DC283-22B4-415C-8D30-D79B451F4FD4}" type="presOf" srcId="{C23C5FAB-4A9C-419F-A62C-ED139D64A3CC}" destId="{B1DC44E7-56C2-4FB0-BF73-B5DCC819F4B6}" srcOrd="0" destOrd="0" presId="urn:microsoft.com/office/officeart/2005/8/layout/hProcess4"/>
    <dgm:cxn modelId="{AFC61137-95F0-469B-BB17-A21C5F337FCB}" type="presOf" srcId="{BA12AFFA-4083-4E01-A32E-2BC986A0174D}" destId="{A51481C9-14F9-4BF6-8B0D-C7DFF4F6E397}" srcOrd="0" destOrd="0" presId="urn:microsoft.com/office/officeart/2005/8/layout/hProcess4"/>
    <dgm:cxn modelId="{6C2B6CC1-3AEC-4183-A02F-FFF1AAF3EF09}" type="presOf" srcId="{B0DDB256-EBE6-4BF5-9B06-115DFBCD4A10}" destId="{A0A293EE-4C0B-478E-9388-5944BC6FC737}" srcOrd="0" destOrd="0" presId="urn:microsoft.com/office/officeart/2005/8/layout/hProcess4"/>
    <dgm:cxn modelId="{B92488CD-D30F-4936-868A-5BF51C2C9FBF}" type="presOf" srcId="{BF5F8532-A50D-4849-9625-836DD62351E5}" destId="{4E0BC117-8A14-4A09-97A7-83E5C7895CE2}" srcOrd="1" destOrd="0" presId="urn:microsoft.com/office/officeart/2005/8/layout/hProcess4"/>
    <dgm:cxn modelId="{D9687C2C-B500-4B97-B224-1B58AEC3DED6}" srcId="{2165273F-AEEE-44D4-8260-82F43D69808D}" destId="{C23C5FAB-4A9C-419F-A62C-ED139D64A3CC}" srcOrd="0" destOrd="0" parTransId="{EC8D08D2-4692-47EA-AE63-13E4F288455B}" sibTransId="{27B54FD3-72B2-486F-8675-35D198B90020}"/>
    <dgm:cxn modelId="{578C3453-0603-4DAC-81BD-AB7887F132A8}" type="presOf" srcId="{D889925D-4245-4042-A986-FC4180855A10}" destId="{206C68BA-BE01-40FB-ADA0-CB9E00D87A30}" srcOrd="0" destOrd="0" presId="urn:microsoft.com/office/officeart/2005/8/layout/hProcess4"/>
    <dgm:cxn modelId="{0C31550E-D408-4DF0-8FAF-3431A6BED46F}" srcId="{2165273F-AEEE-44D4-8260-82F43D69808D}" destId="{C7AD0D76-F8B1-4BCB-B366-C3BFC720E386}" srcOrd="3" destOrd="0" parTransId="{D2D4D358-FDFC-4989-95B1-F05BEBF2813E}" sibTransId="{A24E7143-F92F-4382-8374-5BDCF84691DE}"/>
    <dgm:cxn modelId="{C5D3DCA8-F115-4D05-981B-F451DCF3B6C0}" srcId="{88F3A59A-5FDF-4B4D-BA0E-80089E78ACFC}" destId="{88F48676-2E59-4D8F-BB79-6D7EF7EA3412}" srcOrd="0" destOrd="0" parTransId="{1D5FB914-B7F7-4E7A-BBE3-80BAE858518B}" sibTransId="{32D2B803-23C1-4C0F-AC7E-200B8292670D}"/>
    <dgm:cxn modelId="{36EE7CF4-3AB3-4AE4-AF28-A1B767363418}" type="presOf" srcId="{6BCB9CCA-0D12-48E1-A066-A0A138FC2EB1}" destId="{C0AA8EB7-DB27-463D-8023-C910C2F10DA0}" srcOrd="1" destOrd="0" presId="urn:microsoft.com/office/officeart/2005/8/layout/hProcess4"/>
    <dgm:cxn modelId="{E726EAD3-107A-4C32-9CDB-9B99BAF952A2}" type="presOf" srcId="{88F48676-2E59-4D8F-BB79-6D7EF7EA3412}" destId="{D678E6A1-C45D-4C83-8CB8-3E0019479DBF}" srcOrd="1" destOrd="0" presId="urn:microsoft.com/office/officeart/2005/8/layout/hProcess4"/>
    <dgm:cxn modelId="{B9E1CCB8-1EBD-4D22-85D9-2E7BB915BF88}" type="presOf" srcId="{DF383B56-9BAE-4E55-B57D-0AB15C71C080}" destId="{03032B75-FA0E-40D0-B014-DAD6D4FEAC11}" srcOrd="0" destOrd="0" presId="urn:microsoft.com/office/officeart/2005/8/layout/hProcess4"/>
    <dgm:cxn modelId="{103E0C29-A0AD-4B59-9CAE-247D564AEFAA}" srcId="{2165273F-AEEE-44D4-8260-82F43D69808D}" destId="{65C373B0-A19C-403A-AFFF-7E7026886437}" srcOrd="6" destOrd="0" parTransId="{02E19722-A883-488F-BB73-890026C10D10}" sibTransId="{3D3ED417-7338-4959-88B7-6F32024CD945}"/>
    <dgm:cxn modelId="{06BDA69B-E8CD-4D91-8834-50C3C301B4D8}" type="presOf" srcId="{73A4F2C5-E991-4E44-8121-E1E868F5865A}" destId="{0BFCB40F-B53A-424D-89DD-E76B6382E47D}" srcOrd="1" destOrd="0" presId="urn:microsoft.com/office/officeart/2005/8/layout/hProcess4"/>
    <dgm:cxn modelId="{5CC60BF7-9AF7-44B4-8E31-240FB345A2EE}" srcId="{0A089262-C033-45F9-98C5-0546A08C8DB5}" destId="{BF5F8532-A50D-4849-9625-836DD62351E5}" srcOrd="0" destOrd="0" parTransId="{3C041C34-DC55-4C98-80BE-6B617C898E79}" sibTransId="{73B72AB4-29E3-4EF5-87C9-24BC11CD0BC0}"/>
    <dgm:cxn modelId="{B61DBBEA-1CF8-4943-9DDF-17793CE52849}" type="presOf" srcId="{B0DDB256-EBE6-4BF5-9B06-115DFBCD4A10}" destId="{18F86BC8-E662-4EE8-8F78-28A022A6A39F}" srcOrd="1" destOrd="0" presId="urn:microsoft.com/office/officeart/2005/8/layout/hProcess4"/>
    <dgm:cxn modelId="{21C38D6D-83AF-441A-BE37-8D80CB6C8275}" type="presOf" srcId="{BF5F8532-A50D-4849-9625-836DD62351E5}" destId="{0A89FA0C-0A5C-4781-9FFD-E4B2AC029371}" srcOrd="0" destOrd="0" presId="urn:microsoft.com/office/officeart/2005/8/layout/hProcess4"/>
    <dgm:cxn modelId="{D40BB419-BEFE-4261-B1A4-755C1DD3F150}" type="presOf" srcId="{A24E7143-F92F-4382-8374-5BDCF84691DE}" destId="{CD8F4B54-6E7A-4F75-8560-63974D78E064}" srcOrd="0" destOrd="0" presId="urn:microsoft.com/office/officeart/2005/8/layout/hProcess4"/>
    <dgm:cxn modelId="{71C04CF7-6929-4F6F-BF04-37BFD26D4972}" type="presOf" srcId="{A35F504C-FFE7-4133-8279-D5CDDDF7BF1A}" destId="{7A76E0C5-215C-47CA-BB01-B57682945785}" srcOrd="1" destOrd="0" presId="urn:microsoft.com/office/officeart/2005/8/layout/hProcess4"/>
    <dgm:cxn modelId="{95D4AD9B-F90B-4FE9-A4C2-E902E97CFA72}" type="presOf" srcId="{27B54FD3-72B2-486F-8675-35D198B90020}" destId="{9EE6A939-DFF3-4A76-9A98-64D345B78EF0}" srcOrd="0" destOrd="0" presId="urn:microsoft.com/office/officeart/2005/8/layout/hProcess4"/>
    <dgm:cxn modelId="{1866D49F-BCDE-4C9B-8167-DE9BA23D730A}" type="presOf" srcId="{E4AAA333-518D-4B75-BAA2-25E29A176424}" destId="{39FC02D0-5326-4B77-96B2-12AE22B769C4}" srcOrd="0" destOrd="0" presId="urn:microsoft.com/office/officeart/2005/8/layout/hProcess4"/>
    <dgm:cxn modelId="{33AE26CE-9FF7-4DE1-AAC7-46239B77B6A8}" srcId="{C7AD0D76-F8B1-4BCB-B366-C3BFC720E386}" destId="{6BCB9CCA-0D12-48E1-A066-A0A138FC2EB1}" srcOrd="0" destOrd="0" parTransId="{0CC2E3DB-25B3-43A2-B7E7-F6FBE0595D28}" sibTransId="{650B0138-1CA2-4F18-A1D4-A752FA2EFE55}"/>
    <dgm:cxn modelId="{3A0D232A-4DE5-458A-93B1-DEE968F5080F}" type="presOf" srcId="{DF383B56-9BAE-4E55-B57D-0AB15C71C080}" destId="{DC0F1957-2E9C-4BB6-8237-8DFADD4F2170}" srcOrd="1" destOrd="0" presId="urn:microsoft.com/office/officeart/2005/8/layout/hProcess4"/>
    <dgm:cxn modelId="{32167CB8-9378-42B1-865B-64555FD59BA2}" type="presOf" srcId="{65C373B0-A19C-403A-AFFF-7E7026886437}" destId="{01EBCCD1-B285-4844-BD4B-42D6DB57FBF6}" srcOrd="0" destOrd="0" presId="urn:microsoft.com/office/officeart/2005/8/layout/hProcess4"/>
    <dgm:cxn modelId="{DEA657FB-E1A2-422F-BFFA-D26144A55F87}" type="presOf" srcId="{C7AD0D76-F8B1-4BCB-B366-C3BFC720E386}" destId="{1ADF8AAA-1195-42AD-B278-F2599F2EA9FD}" srcOrd="0" destOrd="0" presId="urn:microsoft.com/office/officeart/2005/8/layout/hProcess4"/>
    <dgm:cxn modelId="{DC092792-C807-49BF-8061-135318DE420E}" srcId="{D889925D-4245-4042-A986-FC4180855A10}" destId="{A35F504C-FFE7-4133-8279-D5CDDDF7BF1A}" srcOrd="0" destOrd="0" parTransId="{6C949A51-056B-423D-97C5-74E256D4C032}" sibTransId="{7D17E48C-E881-430A-AD4C-35E53C9CEA4D}"/>
    <dgm:cxn modelId="{5DC874C6-B415-4894-833B-7465E8EB9A86}" type="presOf" srcId="{A35F504C-FFE7-4133-8279-D5CDDDF7BF1A}" destId="{65EE9CC7-8DCF-486A-97D5-F4FECD620A15}" srcOrd="0" destOrd="0" presId="urn:microsoft.com/office/officeart/2005/8/layout/hProcess4"/>
    <dgm:cxn modelId="{909B895B-FF33-4FE1-AF01-E0759699387E}" type="presOf" srcId="{88F3A59A-5FDF-4B4D-BA0E-80089E78ACFC}" destId="{7EEE356D-AB37-4387-B66C-E71D8AA96E40}" srcOrd="0" destOrd="0" presId="urn:microsoft.com/office/officeart/2005/8/layout/hProcess4"/>
    <dgm:cxn modelId="{AE65619E-9484-4A3B-9489-74A8BE3D4BE5}" type="presOf" srcId="{73A4F2C5-E991-4E44-8121-E1E868F5865A}" destId="{EB29438B-FE7C-464F-8322-1EDEC1CE3C5D}" srcOrd="0" destOrd="0" presId="urn:microsoft.com/office/officeart/2005/8/layout/hProcess4"/>
    <dgm:cxn modelId="{4BBBBBA1-0AC5-40A5-A2AD-297A1FF2072C}" type="presOf" srcId="{5BFB5D2F-F382-48C1-8755-AA19F56B8C17}" destId="{29F71AC4-51AC-4583-AB5F-75F3E9D60F3E}" srcOrd="0" destOrd="0" presId="urn:microsoft.com/office/officeart/2005/8/layout/hProcess4"/>
    <dgm:cxn modelId="{F45C0C70-892E-40E2-8469-F3FDE08B0C8E}" srcId="{2165273F-AEEE-44D4-8260-82F43D69808D}" destId="{D889925D-4245-4042-A986-FC4180855A10}" srcOrd="4" destOrd="0" parTransId="{EE09E0A3-E486-47F8-B56A-A50606ECF676}" sibTransId="{E4AAA333-518D-4B75-BAA2-25E29A176424}"/>
    <dgm:cxn modelId="{8651FD5C-4660-4E8B-A477-BFC05EFF2050}" type="presOf" srcId="{F229B5AE-4584-4178-A185-C113A32ED1A5}" destId="{48E77C90-146D-4A5C-9842-AD036485D64C}" srcOrd="0" destOrd="0" presId="urn:microsoft.com/office/officeart/2005/8/layout/hProcess4"/>
    <dgm:cxn modelId="{120F96BB-94DD-4C86-93B3-A46BA14DA4F8}" type="presOf" srcId="{88F48676-2E59-4D8F-BB79-6D7EF7EA3412}" destId="{6583C278-A86F-44D6-AE4A-B93846210291}" srcOrd="0" destOrd="0" presId="urn:microsoft.com/office/officeart/2005/8/layout/hProcess4"/>
    <dgm:cxn modelId="{5DB6725A-D37E-49C7-9DB9-55B10FC01A72}" srcId="{2165273F-AEEE-44D4-8260-82F43D69808D}" destId="{88F3A59A-5FDF-4B4D-BA0E-80089E78ACFC}" srcOrd="1" destOrd="0" parTransId="{3FD10F79-0B4D-4086-ABF0-6E20CB526903}" sibTransId="{F04A146B-2A22-4408-A499-392B87DCA76B}"/>
    <dgm:cxn modelId="{1886DBE1-6E76-480A-BDCD-FEA39C3C0BE8}" srcId="{2165273F-AEEE-44D4-8260-82F43D69808D}" destId="{0A089262-C033-45F9-98C5-0546A08C8DB5}" srcOrd="2" destOrd="0" parTransId="{0B7B6562-4987-4759-9510-77D8FF3D480E}" sibTransId="{5BFB5D2F-F382-48C1-8755-AA19F56B8C17}"/>
    <dgm:cxn modelId="{E8CDF05D-4CE9-4448-A270-4A453E9190C6}" type="presOf" srcId="{0A089262-C033-45F9-98C5-0546A08C8DB5}" destId="{A8454E85-E467-47D3-84F5-D70E47A3E78A}" srcOrd="0" destOrd="0" presId="urn:microsoft.com/office/officeart/2005/8/layout/hProcess4"/>
    <dgm:cxn modelId="{E732E7BD-BB8A-49ED-BFAA-028D0B608544}" srcId="{2165273F-AEEE-44D4-8260-82F43D69808D}" destId="{F229B5AE-4584-4178-A185-C113A32ED1A5}" srcOrd="5" destOrd="0" parTransId="{D3E74975-5125-4DA3-98BF-2AFDDBE5359B}" sibTransId="{BA12AFFA-4083-4E01-A32E-2BC986A0174D}"/>
    <dgm:cxn modelId="{D39CF1AD-6B9F-436E-90D6-962966225D86}" srcId="{65C373B0-A19C-403A-AFFF-7E7026886437}" destId="{73A4F2C5-E991-4E44-8121-E1E868F5865A}" srcOrd="0" destOrd="0" parTransId="{DB67B803-0D55-4ED9-91AC-02F62E5F2165}" sibTransId="{FF093091-364B-4547-830A-9B0D3BEB9348}"/>
    <dgm:cxn modelId="{2E9E5BFC-4F8D-4893-A5C7-6133A886DCBA}" type="presOf" srcId="{F04A146B-2A22-4408-A499-392B87DCA76B}" destId="{9FB9A06A-4735-4DE4-8B59-794964AD000E}" srcOrd="0" destOrd="0" presId="urn:microsoft.com/office/officeart/2005/8/layout/hProcess4"/>
    <dgm:cxn modelId="{A86766DB-7C7D-4CC5-9783-F9ADBD916BBE}" type="presOf" srcId="{2165273F-AEEE-44D4-8260-82F43D69808D}" destId="{011B8D40-EF76-4591-A943-721F6FAE20DD}" srcOrd="0" destOrd="0" presId="urn:microsoft.com/office/officeart/2005/8/layout/hProcess4"/>
    <dgm:cxn modelId="{9B1A26A1-FB7A-4B6F-A6A1-14DAA23FA873}" type="presOf" srcId="{6BCB9CCA-0D12-48E1-A066-A0A138FC2EB1}" destId="{9CC85C32-D095-4D75-8EEA-5174B27DEF1D}" srcOrd="0" destOrd="0" presId="urn:microsoft.com/office/officeart/2005/8/layout/hProcess4"/>
    <dgm:cxn modelId="{7BC9F65F-B9BE-4CD4-848E-310E966F8ADC}" type="presParOf" srcId="{011B8D40-EF76-4591-A943-721F6FAE20DD}" destId="{3B97F765-D0D5-44C5-800F-11663A76618A}" srcOrd="0" destOrd="0" presId="urn:microsoft.com/office/officeart/2005/8/layout/hProcess4"/>
    <dgm:cxn modelId="{EFC2105D-ACB0-40DD-9501-B37DD9B8BDFB}" type="presParOf" srcId="{011B8D40-EF76-4591-A943-721F6FAE20DD}" destId="{3815C323-6FE4-4C17-92CE-37B52589CE5D}" srcOrd="1" destOrd="0" presId="urn:microsoft.com/office/officeart/2005/8/layout/hProcess4"/>
    <dgm:cxn modelId="{4F60BCFA-BD64-460C-A1F0-71F5B8988D21}" type="presParOf" srcId="{011B8D40-EF76-4591-A943-721F6FAE20DD}" destId="{DC743867-1AF0-4D83-8D7F-0C13082AFE4C}" srcOrd="2" destOrd="0" presId="urn:microsoft.com/office/officeart/2005/8/layout/hProcess4"/>
    <dgm:cxn modelId="{A167115C-0A97-4158-AFBA-C700AC0C6B85}" type="presParOf" srcId="{DC743867-1AF0-4D83-8D7F-0C13082AFE4C}" destId="{A0EE51A7-4011-44CA-9061-A7B5B83115E9}" srcOrd="0" destOrd="0" presId="urn:microsoft.com/office/officeart/2005/8/layout/hProcess4"/>
    <dgm:cxn modelId="{E4038BF7-4CBC-471E-A6FC-7E7199BC9052}" type="presParOf" srcId="{A0EE51A7-4011-44CA-9061-A7B5B83115E9}" destId="{695D5EC5-82AC-4A1C-91AD-CAACCA0DB9EC}" srcOrd="0" destOrd="0" presId="urn:microsoft.com/office/officeart/2005/8/layout/hProcess4"/>
    <dgm:cxn modelId="{6913BF77-523C-47F2-9D3D-F5983541E78F}" type="presParOf" srcId="{A0EE51A7-4011-44CA-9061-A7B5B83115E9}" destId="{A0A293EE-4C0B-478E-9388-5944BC6FC737}" srcOrd="1" destOrd="0" presId="urn:microsoft.com/office/officeart/2005/8/layout/hProcess4"/>
    <dgm:cxn modelId="{F06A4C39-A5E4-4AFB-BEFF-B49098A94BFD}" type="presParOf" srcId="{A0EE51A7-4011-44CA-9061-A7B5B83115E9}" destId="{18F86BC8-E662-4EE8-8F78-28A022A6A39F}" srcOrd="2" destOrd="0" presId="urn:microsoft.com/office/officeart/2005/8/layout/hProcess4"/>
    <dgm:cxn modelId="{86E39739-1C0C-483E-8DC6-6FA02F38CE37}" type="presParOf" srcId="{A0EE51A7-4011-44CA-9061-A7B5B83115E9}" destId="{B1DC44E7-56C2-4FB0-BF73-B5DCC819F4B6}" srcOrd="3" destOrd="0" presId="urn:microsoft.com/office/officeart/2005/8/layout/hProcess4"/>
    <dgm:cxn modelId="{0A656EB6-4DE6-47F5-99E6-69D55CA50DD6}" type="presParOf" srcId="{A0EE51A7-4011-44CA-9061-A7B5B83115E9}" destId="{11B3A109-D7BA-4117-87DB-9ECC8B368ED2}" srcOrd="4" destOrd="0" presId="urn:microsoft.com/office/officeart/2005/8/layout/hProcess4"/>
    <dgm:cxn modelId="{3ABC53CC-FE8F-4708-9741-915634995A0D}" type="presParOf" srcId="{DC743867-1AF0-4D83-8D7F-0C13082AFE4C}" destId="{9EE6A939-DFF3-4A76-9A98-64D345B78EF0}" srcOrd="1" destOrd="0" presId="urn:microsoft.com/office/officeart/2005/8/layout/hProcess4"/>
    <dgm:cxn modelId="{B8C0BFCC-A4EB-4E13-BDDF-CC7ED1E7E373}" type="presParOf" srcId="{DC743867-1AF0-4D83-8D7F-0C13082AFE4C}" destId="{48975ED7-660D-4C6B-AD88-FAC73FB1B987}" srcOrd="2" destOrd="0" presId="urn:microsoft.com/office/officeart/2005/8/layout/hProcess4"/>
    <dgm:cxn modelId="{FB0B71F9-7F96-4150-B0AD-1A50EAFCD54C}" type="presParOf" srcId="{48975ED7-660D-4C6B-AD88-FAC73FB1B987}" destId="{986EE423-444F-41A8-BBA5-DAC7A543BEC1}" srcOrd="0" destOrd="0" presId="urn:microsoft.com/office/officeart/2005/8/layout/hProcess4"/>
    <dgm:cxn modelId="{7D3CAC43-F04D-4D74-ABFD-6F15897186A8}" type="presParOf" srcId="{48975ED7-660D-4C6B-AD88-FAC73FB1B987}" destId="{6583C278-A86F-44D6-AE4A-B93846210291}" srcOrd="1" destOrd="0" presId="urn:microsoft.com/office/officeart/2005/8/layout/hProcess4"/>
    <dgm:cxn modelId="{C7DFCA5D-4260-446D-86BE-CFAAB589D66A}" type="presParOf" srcId="{48975ED7-660D-4C6B-AD88-FAC73FB1B987}" destId="{D678E6A1-C45D-4C83-8CB8-3E0019479DBF}" srcOrd="2" destOrd="0" presId="urn:microsoft.com/office/officeart/2005/8/layout/hProcess4"/>
    <dgm:cxn modelId="{7B65FD90-2DD3-4D80-8CD4-88B76FD5C321}" type="presParOf" srcId="{48975ED7-660D-4C6B-AD88-FAC73FB1B987}" destId="{7EEE356D-AB37-4387-B66C-E71D8AA96E40}" srcOrd="3" destOrd="0" presId="urn:microsoft.com/office/officeart/2005/8/layout/hProcess4"/>
    <dgm:cxn modelId="{AC98CD34-D248-4AD9-877B-51FCDBF5B537}" type="presParOf" srcId="{48975ED7-660D-4C6B-AD88-FAC73FB1B987}" destId="{4852F42C-D926-4308-9A04-D2641B907B59}" srcOrd="4" destOrd="0" presId="urn:microsoft.com/office/officeart/2005/8/layout/hProcess4"/>
    <dgm:cxn modelId="{DD22AC6D-613B-498F-A982-A813AAD45F4B}" type="presParOf" srcId="{DC743867-1AF0-4D83-8D7F-0C13082AFE4C}" destId="{9FB9A06A-4735-4DE4-8B59-794964AD000E}" srcOrd="3" destOrd="0" presId="urn:microsoft.com/office/officeart/2005/8/layout/hProcess4"/>
    <dgm:cxn modelId="{0BC9BD20-D9B6-4066-AFCB-0386B92AB110}" type="presParOf" srcId="{DC743867-1AF0-4D83-8D7F-0C13082AFE4C}" destId="{E4D88C7A-6100-47B0-BF6D-36FF836148F5}" srcOrd="4" destOrd="0" presId="urn:microsoft.com/office/officeart/2005/8/layout/hProcess4"/>
    <dgm:cxn modelId="{3BF8C934-4C9B-4BF6-A441-18CCEA71C4C5}" type="presParOf" srcId="{E4D88C7A-6100-47B0-BF6D-36FF836148F5}" destId="{37938838-52AC-4B65-A6F3-86FCF10D453C}" srcOrd="0" destOrd="0" presId="urn:microsoft.com/office/officeart/2005/8/layout/hProcess4"/>
    <dgm:cxn modelId="{AEEFA471-6C6B-4B9F-BDF8-63B1BDBAE471}" type="presParOf" srcId="{E4D88C7A-6100-47B0-BF6D-36FF836148F5}" destId="{0A89FA0C-0A5C-4781-9FFD-E4B2AC029371}" srcOrd="1" destOrd="0" presId="urn:microsoft.com/office/officeart/2005/8/layout/hProcess4"/>
    <dgm:cxn modelId="{3AD85DD7-A75A-4F39-A120-F2B92A4CEA76}" type="presParOf" srcId="{E4D88C7A-6100-47B0-BF6D-36FF836148F5}" destId="{4E0BC117-8A14-4A09-97A7-83E5C7895CE2}" srcOrd="2" destOrd="0" presId="urn:microsoft.com/office/officeart/2005/8/layout/hProcess4"/>
    <dgm:cxn modelId="{954F486D-4812-4DF4-A60C-A45272C8AA1E}" type="presParOf" srcId="{E4D88C7A-6100-47B0-BF6D-36FF836148F5}" destId="{A8454E85-E467-47D3-84F5-D70E47A3E78A}" srcOrd="3" destOrd="0" presId="urn:microsoft.com/office/officeart/2005/8/layout/hProcess4"/>
    <dgm:cxn modelId="{40327E61-164D-4AA4-ADC2-F5D7495C3384}" type="presParOf" srcId="{E4D88C7A-6100-47B0-BF6D-36FF836148F5}" destId="{01EDBCC8-5DA5-4DE1-B1E2-9621FDA7B991}" srcOrd="4" destOrd="0" presId="urn:microsoft.com/office/officeart/2005/8/layout/hProcess4"/>
    <dgm:cxn modelId="{31C4402F-5B47-43A1-A4A8-969E8684CD4F}" type="presParOf" srcId="{DC743867-1AF0-4D83-8D7F-0C13082AFE4C}" destId="{29F71AC4-51AC-4583-AB5F-75F3E9D60F3E}" srcOrd="5" destOrd="0" presId="urn:microsoft.com/office/officeart/2005/8/layout/hProcess4"/>
    <dgm:cxn modelId="{1B8638BE-8B3B-4B74-B1F1-DF0919B289F5}" type="presParOf" srcId="{DC743867-1AF0-4D83-8D7F-0C13082AFE4C}" destId="{4447BACF-4587-4304-BA00-9F80750E8523}" srcOrd="6" destOrd="0" presId="urn:microsoft.com/office/officeart/2005/8/layout/hProcess4"/>
    <dgm:cxn modelId="{7D0809F0-3FBF-4729-94BE-7CF320B9BCEB}" type="presParOf" srcId="{4447BACF-4587-4304-BA00-9F80750E8523}" destId="{07B9F3C7-E3E9-4879-AE42-7976C0D88E49}" srcOrd="0" destOrd="0" presId="urn:microsoft.com/office/officeart/2005/8/layout/hProcess4"/>
    <dgm:cxn modelId="{B7284A7B-C229-4C57-8A59-60885774694B}" type="presParOf" srcId="{4447BACF-4587-4304-BA00-9F80750E8523}" destId="{9CC85C32-D095-4D75-8EEA-5174B27DEF1D}" srcOrd="1" destOrd="0" presId="urn:microsoft.com/office/officeart/2005/8/layout/hProcess4"/>
    <dgm:cxn modelId="{A30C590B-B9D7-4E25-A55F-953CF36B3DB0}" type="presParOf" srcId="{4447BACF-4587-4304-BA00-9F80750E8523}" destId="{C0AA8EB7-DB27-463D-8023-C910C2F10DA0}" srcOrd="2" destOrd="0" presId="urn:microsoft.com/office/officeart/2005/8/layout/hProcess4"/>
    <dgm:cxn modelId="{7FD9F673-B2E2-4033-BD73-4A1E094ACA3C}" type="presParOf" srcId="{4447BACF-4587-4304-BA00-9F80750E8523}" destId="{1ADF8AAA-1195-42AD-B278-F2599F2EA9FD}" srcOrd="3" destOrd="0" presId="urn:microsoft.com/office/officeart/2005/8/layout/hProcess4"/>
    <dgm:cxn modelId="{BF6A351A-E28D-46A7-BE40-39296EBF9017}" type="presParOf" srcId="{4447BACF-4587-4304-BA00-9F80750E8523}" destId="{1712DC72-D002-4286-BC72-22C31DBBD6F7}" srcOrd="4" destOrd="0" presId="urn:microsoft.com/office/officeart/2005/8/layout/hProcess4"/>
    <dgm:cxn modelId="{D0C8E3C9-93FA-4BB6-8A70-BF7B3742013B}" type="presParOf" srcId="{DC743867-1AF0-4D83-8D7F-0C13082AFE4C}" destId="{CD8F4B54-6E7A-4F75-8560-63974D78E064}" srcOrd="7" destOrd="0" presId="urn:microsoft.com/office/officeart/2005/8/layout/hProcess4"/>
    <dgm:cxn modelId="{8358D965-B58A-47AE-B39E-5313564D752D}" type="presParOf" srcId="{DC743867-1AF0-4D83-8D7F-0C13082AFE4C}" destId="{0314B254-14CB-482B-B75E-DE61492D495A}" srcOrd="8" destOrd="0" presId="urn:microsoft.com/office/officeart/2005/8/layout/hProcess4"/>
    <dgm:cxn modelId="{7BB1301A-FDDA-4716-AD0C-72BBF944E94C}" type="presParOf" srcId="{0314B254-14CB-482B-B75E-DE61492D495A}" destId="{A6056213-6499-4C25-A993-F8AE32680E20}" srcOrd="0" destOrd="0" presId="urn:microsoft.com/office/officeart/2005/8/layout/hProcess4"/>
    <dgm:cxn modelId="{C07E7615-AA32-4A72-8FE9-7458A029A5ED}" type="presParOf" srcId="{0314B254-14CB-482B-B75E-DE61492D495A}" destId="{65EE9CC7-8DCF-486A-97D5-F4FECD620A15}" srcOrd="1" destOrd="0" presId="urn:microsoft.com/office/officeart/2005/8/layout/hProcess4"/>
    <dgm:cxn modelId="{DCF38202-830E-4321-83FF-50DAC7D68BFC}" type="presParOf" srcId="{0314B254-14CB-482B-B75E-DE61492D495A}" destId="{7A76E0C5-215C-47CA-BB01-B57682945785}" srcOrd="2" destOrd="0" presId="urn:microsoft.com/office/officeart/2005/8/layout/hProcess4"/>
    <dgm:cxn modelId="{D9CD74C7-12A5-4025-81F2-E4BE77A2A69A}" type="presParOf" srcId="{0314B254-14CB-482B-B75E-DE61492D495A}" destId="{206C68BA-BE01-40FB-ADA0-CB9E00D87A30}" srcOrd="3" destOrd="0" presId="urn:microsoft.com/office/officeart/2005/8/layout/hProcess4"/>
    <dgm:cxn modelId="{ED9D8070-E22D-459B-81AD-44812A3C1E49}" type="presParOf" srcId="{0314B254-14CB-482B-B75E-DE61492D495A}" destId="{541E0C45-BAD8-4685-83FA-631AE377280F}" srcOrd="4" destOrd="0" presId="urn:microsoft.com/office/officeart/2005/8/layout/hProcess4"/>
    <dgm:cxn modelId="{D9A64757-0856-46D7-AB4B-B36FE463CD95}" type="presParOf" srcId="{DC743867-1AF0-4D83-8D7F-0C13082AFE4C}" destId="{39FC02D0-5326-4B77-96B2-12AE22B769C4}" srcOrd="9" destOrd="0" presId="urn:microsoft.com/office/officeart/2005/8/layout/hProcess4"/>
    <dgm:cxn modelId="{2FB9A6B0-96E0-4E23-B621-F82EA20CB1B6}" type="presParOf" srcId="{DC743867-1AF0-4D83-8D7F-0C13082AFE4C}" destId="{C0B3FF94-45F9-47A1-BA31-5B0BB8E15727}" srcOrd="10" destOrd="0" presId="urn:microsoft.com/office/officeart/2005/8/layout/hProcess4"/>
    <dgm:cxn modelId="{6C9E95B0-D196-4509-B000-DD60B6C3C85F}" type="presParOf" srcId="{C0B3FF94-45F9-47A1-BA31-5B0BB8E15727}" destId="{6822065A-E47E-4598-B5DA-46808DBA43C1}" srcOrd="0" destOrd="0" presId="urn:microsoft.com/office/officeart/2005/8/layout/hProcess4"/>
    <dgm:cxn modelId="{B33B86E7-E0B2-49DA-B1A8-BFB3638FF281}" type="presParOf" srcId="{C0B3FF94-45F9-47A1-BA31-5B0BB8E15727}" destId="{03032B75-FA0E-40D0-B014-DAD6D4FEAC11}" srcOrd="1" destOrd="0" presId="urn:microsoft.com/office/officeart/2005/8/layout/hProcess4"/>
    <dgm:cxn modelId="{64CB5292-5A6D-45C3-BA57-DB3D5AACF4A0}" type="presParOf" srcId="{C0B3FF94-45F9-47A1-BA31-5B0BB8E15727}" destId="{DC0F1957-2E9C-4BB6-8237-8DFADD4F2170}" srcOrd="2" destOrd="0" presId="urn:microsoft.com/office/officeart/2005/8/layout/hProcess4"/>
    <dgm:cxn modelId="{52C2FEF7-18C8-49AA-A1AF-9CE7BBECCA85}" type="presParOf" srcId="{C0B3FF94-45F9-47A1-BA31-5B0BB8E15727}" destId="{48E77C90-146D-4A5C-9842-AD036485D64C}" srcOrd="3" destOrd="0" presId="urn:microsoft.com/office/officeart/2005/8/layout/hProcess4"/>
    <dgm:cxn modelId="{396673BE-AF1A-42ED-89A2-F87E869FAEE3}" type="presParOf" srcId="{C0B3FF94-45F9-47A1-BA31-5B0BB8E15727}" destId="{C630768C-CAE6-4FD9-ADED-B369DE03058C}" srcOrd="4" destOrd="0" presId="urn:microsoft.com/office/officeart/2005/8/layout/hProcess4"/>
    <dgm:cxn modelId="{45B42146-56F6-4AC0-ACA5-A47E9F7DB20C}" type="presParOf" srcId="{DC743867-1AF0-4D83-8D7F-0C13082AFE4C}" destId="{A51481C9-14F9-4BF6-8B0D-C7DFF4F6E397}" srcOrd="11" destOrd="0" presId="urn:microsoft.com/office/officeart/2005/8/layout/hProcess4"/>
    <dgm:cxn modelId="{070116EA-AFC8-4DA4-B961-6FA1C1BCC778}" type="presParOf" srcId="{DC743867-1AF0-4D83-8D7F-0C13082AFE4C}" destId="{E2D9C312-27B0-4F80-9782-8C85908404FC}" srcOrd="12" destOrd="0" presId="urn:microsoft.com/office/officeart/2005/8/layout/hProcess4"/>
    <dgm:cxn modelId="{5C330BDF-6C16-46EF-AA1B-3805E2304596}" type="presParOf" srcId="{E2D9C312-27B0-4F80-9782-8C85908404FC}" destId="{036B3765-200C-4344-A824-3F5F61480A17}" srcOrd="0" destOrd="0" presId="urn:microsoft.com/office/officeart/2005/8/layout/hProcess4"/>
    <dgm:cxn modelId="{356B5062-2DD9-47DB-B538-85786E806493}" type="presParOf" srcId="{E2D9C312-27B0-4F80-9782-8C85908404FC}" destId="{EB29438B-FE7C-464F-8322-1EDEC1CE3C5D}" srcOrd="1" destOrd="0" presId="urn:microsoft.com/office/officeart/2005/8/layout/hProcess4"/>
    <dgm:cxn modelId="{5112B5D0-3A9B-432A-B866-A9E5A276ED93}" type="presParOf" srcId="{E2D9C312-27B0-4F80-9782-8C85908404FC}" destId="{0BFCB40F-B53A-424D-89DD-E76B6382E47D}" srcOrd="2" destOrd="0" presId="urn:microsoft.com/office/officeart/2005/8/layout/hProcess4"/>
    <dgm:cxn modelId="{86A6F256-685C-4BB9-8E18-7519C532059E}" type="presParOf" srcId="{E2D9C312-27B0-4F80-9782-8C85908404FC}" destId="{01EBCCD1-B285-4844-BD4B-42D6DB57FBF6}" srcOrd="3" destOrd="0" presId="urn:microsoft.com/office/officeart/2005/8/layout/hProcess4"/>
    <dgm:cxn modelId="{DB419E20-B709-4F78-9C02-006E59CF9A70}" type="presParOf" srcId="{E2D9C312-27B0-4F80-9782-8C85908404FC}" destId="{C29C4E75-CCBF-486D-8887-A852B4D7D9D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293EE-4C0B-478E-9388-5944BC6FC737}">
      <dsp:nvSpPr>
        <dsp:cNvPr id="0" name=""/>
        <dsp:cNvSpPr/>
      </dsp:nvSpPr>
      <dsp:spPr>
        <a:xfrm>
          <a:off x="0" y="793114"/>
          <a:ext cx="1213603" cy="16327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900" kern="1200" dirty="0" smtClean="0"/>
            <a:t> </a:t>
          </a:r>
          <a:r>
            <a:rPr lang="fr-FR" sz="900" kern="1200" dirty="0" smtClean="0"/>
            <a:t>A</a:t>
          </a:r>
          <a:r>
            <a:rPr lang="fr-FR" sz="1000" kern="1200" dirty="0" smtClean="0"/>
            <a:t> partir du modèle de bordereau, je </a:t>
          </a:r>
          <a:r>
            <a:rPr lang="fr-FR" sz="1000" kern="1200" dirty="0" smtClean="0"/>
            <a:t>rédige mon bordereau en me référant au référentiel de conservation, </a:t>
          </a:r>
          <a:endParaRPr lang="fr-FR" sz="1000" kern="1200" dirty="0"/>
        </a:p>
      </dsp:txBody>
      <dsp:txXfrm>
        <a:off x="35545" y="828659"/>
        <a:ext cx="1142513" cy="1211816"/>
      </dsp:txXfrm>
    </dsp:sp>
    <dsp:sp modelId="{9EE6A939-DFF3-4A76-9A98-64D345B78EF0}">
      <dsp:nvSpPr>
        <dsp:cNvPr id="0" name=""/>
        <dsp:cNvSpPr/>
      </dsp:nvSpPr>
      <dsp:spPr>
        <a:xfrm>
          <a:off x="707336" y="1497810"/>
          <a:ext cx="1519307" cy="1519307"/>
        </a:xfrm>
        <a:prstGeom prst="leftCircularArrow">
          <a:avLst>
            <a:gd name="adj1" fmla="val 4862"/>
            <a:gd name="adj2" fmla="val 623539"/>
            <a:gd name="adj3" fmla="val 2302630"/>
            <a:gd name="adj4" fmla="val 8928069"/>
            <a:gd name="adj5" fmla="val 567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C44E7-56C2-4FB0-BF73-B5DCC819F4B6}">
      <dsp:nvSpPr>
        <dsp:cNvPr id="0" name=""/>
        <dsp:cNvSpPr/>
      </dsp:nvSpPr>
      <dsp:spPr>
        <a:xfrm>
          <a:off x="346267" y="2180535"/>
          <a:ext cx="1078758" cy="428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Étape 1</a:t>
          </a:r>
          <a:endParaRPr lang="fr-FR" sz="2000" kern="1200" dirty="0"/>
        </a:p>
      </dsp:txBody>
      <dsp:txXfrm>
        <a:off x="358832" y="2193100"/>
        <a:ext cx="1053628" cy="403856"/>
      </dsp:txXfrm>
    </dsp:sp>
    <dsp:sp modelId="{6583C278-A86F-44D6-AE4A-B93846210291}">
      <dsp:nvSpPr>
        <dsp:cNvPr id="0" name=""/>
        <dsp:cNvSpPr/>
      </dsp:nvSpPr>
      <dsp:spPr>
        <a:xfrm>
          <a:off x="1723303" y="1141447"/>
          <a:ext cx="1213603" cy="1433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 Je le fais signer à mon responsable (chef de service, directeur,…)</a:t>
          </a:r>
          <a:endParaRPr lang="fr-FR" sz="900" kern="1200" dirty="0"/>
        </a:p>
      </dsp:txBody>
      <dsp:txXfrm>
        <a:off x="1756297" y="1481666"/>
        <a:ext cx="1147615" cy="1060504"/>
      </dsp:txXfrm>
    </dsp:sp>
    <dsp:sp modelId="{9FB9A06A-4735-4DE4-8B59-794964AD000E}">
      <dsp:nvSpPr>
        <dsp:cNvPr id="0" name=""/>
        <dsp:cNvSpPr/>
      </dsp:nvSpPr>
      <dsp:spPr>
        <a:xfrm>
          <a:off x="2349565" y="465557"/>
          <a:ext cx="1726749" cy="1726749"/>
        </a:xfrm>
        <a:prstGeom prst="circularArrow">
          <a:avLst>
            <a:gd name="adj1" fmla="val 4278"/>
            <a:gd name="adj2" fmla="val 540795"/>
            <a:gd name="adj3" fmla="val 19124245"/>
            <a:gd name="adj4" fmla="val 12416062"/>
            <a:gd name="adj5" fmla="val 499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E356D-AB37-4387-B66C-E71D8AA96E40}">
      <dsp:nvSpPr>
        <dsp:cNvPr id="0" name=""/>
        <dsp:cNvSpPr/>
      </dsp:nvSpPr>
      <dsp:spPr>
        <a:xfrm>
          <a:off x="1975177" y="974094"/>
          <a:ext cx="1078758" cy="428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Étape 2</a:t>
          </a:r>
          <a:endParaRPr lang="fr-FR" sz="2000" kern="1200" dirty="0"/>
        </a:p>
      </dsp:txBody>
      <dsp:txXfrm>
        <a:off x="1987742" y="986659"/>
        <a:ext cx="1053628" cy="403856"/>
      </dsp:txXfrm>
    </dsp:sp>
    <dsp:sp modelId="{0A89FA0C-0A5C-4781-9FFD-E4B2AC029371}">
      <dsp:nvSpPr>
        <dsp:cNvPr id="0" name=""/>
        <dsp:cNvSpPr/>
      </dsp:nvSpPr>
      <dsp:spPr>
        <a:xfrm>
          <a:off x="3396753" y="929370"/>
          <a:ext cx="1213603" cy="1398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 Je l’envoie scanné et dans sa version d’origine non signé au référent archives</a:t>
          </a:r>
          <a:endParaRPr lang="fr-FR" sz="1000" kern="1200" dirty="0"/>
        </a:p>
      </dsp:txBody>
      <dsp:txXfrm>
        <a:off x="3428942" y="961559"/>
        <a:ext cx="1149225" cy="1034642"/>
      </dsp:txXfrm>
    </dsp:sp>
    <dsp:sp modelId="{29F71AC4-51AC-4583-AB5F-75F3E9D60F3E}">
      <dsp:nvSpPr>
        <dsp:cNvPr id="0" name=""/>
        <dsp:cNvSpPr/>
      </dsp:nvSpPr>
      <dsp:spPr>
        <a:xfrm>
          <a:off x="3942992" y="1387350"/>
          <a:ext cx="1633908" cy="1633908"/>
        </a:xfrm>
        <a:prstGeom prst="leftCircularArrow">
          <a:avLst>
            <a:gd name="adj1" fmla="val 4521"/>
            <a:gd name="adj2" fmla="val 574938"/>
            <a:gd name="adj3" fmla="val 1527113"/>
            <a:gd name="adj4" fmla="val 8201154"/>
            <a:gd name="adj5" fmla="val 527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54E85-E467-47D3-84F5-D70E47A3E78A}">
      <dsp:nvSpPr>
        <dsp:cNvPr id="0" name=""/>
        <dsp:cNvSpPr/>
      </dsp:nvSpPr>
      <dsp:spPr>
        <a:xfrm>
          <a:off x="3684368" y="2280854"/>
          <a:ext cx="1078758" cy="428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Étape 3</a:t>
          </a:r>
          <a:endParaRPr lang="fr-FR" sz="2000" kern="1200" dirty="0"/>
        </a:p>
      </dsp:txBody>
      <dsp:txXfrm>
        <a:off x="3696933" y="2293419"/>
        <a:ext cx="1053628" cy="403856"/>
      </dsp:txXfrm>
    </dsp:sp>
    <dsp:sp modelId="{9CC85C32-D095-4D75-8EEA-5174B27DEF1D}">
      <dsp:nvSpPr>
        <dsp:cNvPr id="0" name=""/>
        <dsp:cNvSpPr/>
      </dsp:nvSpPr>
      <dsp:spPr>
        <a:xfrm>
          <a:off x="5105833" y="1025096"/>
          <a:ext cx="1251819" cy="1326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 Le référent archives l’adresse aux Archives départementales </a:t>
          </a:r>
          <a:endParaRPr lang="fr-FR" sz="900" kern="1200" dirty="0"/>
        </a:p>
      </dsp:txBody>
      <dsp:txXfrm>
        <a:off x="5136367" y="1339952"/>
        <a:ext cx="1190751" cy="981444"/>
      </dsp:txXfrm>
    </dsp:sp>
    <dsp:sp modelId="{CD8F4B54-6E7A-4F75-8560-63974D78E064}">
      <dsp:nvSpPr>
        <dsp:cNvPr id="0" name=""/>
        <dsp:cNvSpPr/>
      </dsp:nvSpPr>
      <dsp:spPr>
        <a:xfrm>
          <a:off x="5748319" y="484519"/>
          <a:ext cx="1777401" cy="1777401"/>
        </a:xfrm>
        <a:prstGeom prst="circularArrow">
          <a:avLst>
            <a:gd name="adj1" fmla="val 4156"/>
            <a:gd name="adj2" fmla="val 523826"/>
            <a:gd name="adj3" fmla="val 19302332"/>
            <a:gd name="adj4" fmla="val 12577180"/>
            <a:gd name="adj5" fmla="val 484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F8AAA-1195-42AD-B278-F2599F2EA9FD}">
      <dsp:nvSpPr>
        <dsp:cNvPr id="0" name=""/>
        <dsp:cNvSpPr/>
      </dsp:nvSpPr>
      <dsp:spPr>
        <a:xfrm>
          <a:off x="5394631" y="973535"/>
          <a:ext cx="1078758" cy="428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Étape 4</a:t>
          </a:r>
          <a:endParaRPr lang="fr-FR" sz="2000" kern="1200" dirty="0"/>
        </a:p>
      </dsp:txBody>
      <dsp:txXfrm>
        <a:off x="5407196" y="986100"/>
        <a:ext cx="1053628" cy="403856"/>
      </dsp:txXfrm>
    </dsp:sp>
    <dsp:sp modelId="{65EE9CC7-8DCF-486A-97D5-F4FECD620A15}">
      <dsp:nvSpPr>
        <dsp:cNvPr id="0" name=""/>
        <dsp:cNvSpPr/>
      </dsp:nvSpPr>
      <dsp:spPr>
        <a:xfrm>
          <a:off x="6825114" y="1122323"/>
          <a:ext cx="1286807" cy="1135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 </a:t>
          </a:r>
          <a:r>
            <a:rPr lang="fr-FR" sz="1000" kern="1200" dirty="0" smtClean="0"/>
            <a:t>Instruction et validation (ou non) des Archives départementales</a:t>
          </a:r>
          <a:endParaRPr lang="fr-FR" sz="900" kern="1200" dirty="0"/>
        </a:p>
      </dsp:txBody>
      <dsp:txXfrm>
        <a:off x="6851249" y="1148458"/>
        <a:ext cx="1234537" cy="840041"/>
      </dsp:txXfrm>
    </dsp:sp>
    <dsp:sp modelId="{39FC02D0-5326-4B77-96B2-12AE22B769C4}">
      <dsp:nvSpPr>
        <dsp:cNvPr id="0" name=""/>
        <dsp:cNvSpPr/>
      </dsp:nvSpPr>
      <dsp:spPr>
        <a:xfrm>
          <a:off x="7496419" y="1245900"/>
          <a:ext cx="1604625" cy="1604625"/>
        </a:xfrm>
        <a:prstGeom prst="leftCircularArrow">
          <a:avLst>
            <a:gd name="adj1" fmla="val 4603"/>
            <a:gd name="adj2" fmla="val 586620"/>
            <a:gd name="adj3" fmla="val 2360814"/>
            <a:gd name="adj4" fmla="val 9023173"/>
            <a:gd name="adj5" fmla="val 537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6C68BA-BE01-40FB-ADA0-CB9E00D87A30}">
      <dsp:nvSpPr>
        <dsp:cNvPr id="0" name=""/>
        <dsp:cNvSpPr/>
      </dsp:nvSpPr>
      <dsp:spPr>
        <a:xfrm>
          <a:off x="7131406" y="1976149"/>
          <a:ext cx="1078758" cy="428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Étape 5</a:t>
          </a:r>
          <a:endParaRPr lang="fr-FR" sz="2000" kern="1200" dirty="0"/>
        </a:p>
      </dsp:txBody>
      <dsp:txXfrm>
        <a:off x="7143971" y="1988714"/>
        <a:ext cx="1053628" cy="403856"/>
      </dsp:txXfrm>
    </dsp:sp>
    <dsp:sp modelId="{03032B75-FA0E-40D0-B014-DAD6D4FEAC11}">
      <dsp:nvSpPr>
        <dsp:cNvPr id="0" name=""/>
        <dsp:cNvSpPr/>
      </dsp:nvSpPr>
      <dsp:spPr>
        <a:xfrm>
          <a:off x="8561890" y="1189193"/>
          <a:ext cx="1256018" cy="10009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 Retour de l’accord au référent archives puis au service</a:t>
          </a:r>
          <a:endParaRPr lang="fr-FR" sz="1000" kern="1200" dirty="0"/>
        </a:p>
      </dsp:txBody>
      <dsp:txXfrm>
        <a:off x="8584925" y="1426721"/>
        <a:ext cx="1209948" cy="740405"/>
      </dsp:txXfrm>
    </dsp:sp>
    <dsp:sp modelId="{A51481C9-14F9-4BF6-8B0D-C7DFF4F6E397}">
      <dsp:nvSpPr>
        <dsp:cNvPr id="0" name=""/>
        <dsp:cNvSpPr/>
      </dsp:nvSpPr>
      <dsp:spPr>
        <a:xfrm>
          <a:off x="9209414" y="495994"/>
          <a:ext cx="1735308" cy="1735308"/>
        </a:xfrm>
        <a:prstGeom prst="circularArrow">
          <a:avLst>
            <a:gd name="adj1" fmla="val 4256"/>
            <a:gd name="adj2" fmla="val 537851"/>
            <a:gd name="adj3" fmla="val 19286638"/>
            <a:gd name="adj4" fmla="val 12575511"/>
            <a:gd name="adj5" fmla="val 496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77C90-146D-4A5C-9842-AD036485D64C}">
      <dsp:nvSpPr>
        <dsp:cNvPr id="0" name=""/>
        <dsp:cNvSpPr/>
      </dsp:nvSpPr>
      <dsp:spPr>
        <a:xfrm>
          <a:off x="8852787" y="974699"/>
          <a:ext cx="1078758" cy="428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Étape 6</a:t>
          </a:r>
          <a:endParaRPr lang="fr-FR" sz="2000" kern="1200" dirty="0"/>
        </a:p>
      </dsp:txBody>
      <dsp:txXfrm>
        <a:off x="8865352" y="987264"/>
        <a:ext cx="1053628" cy="403856"/>
      </dsp:txXfrm>
    </dsp:sp>
    <dsp:sp modelId="{EB29438B-FE7C-464F-8322-1EDEC1CE3C5D}">
      <dsp:nvSpPr>
        <dsp:cNvPr id="0" name=""/>
        <dsp:cNvSpPr/>
      </dsp:nvSpPr>
      <dsp:spPr>
        <a:xfrm>
          <a:off x="10283270" y="1189193"/>
          <a:ext cx="1213603" cy="1000968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Enlèvement pour destruction</a:t>
          </a:r>
          <a:endParaRPr lang="fr-FR" sz="1200" kern="1200" dirty="0"/>
        </a:p>
      </dsp:txBody>
      <dsp:txXfrm>
        <a:off x="10306305" y="1212228"/>
        <a:ext cx="1167533" cy="740405"/>
      </dsp:txXfrm>
    </dsp:sp>
    <dsp:sp modelId="{01EBCCD1-B285-4844-BD4B-42D6DB57FBF6}">
      <dsp:nvSpPr>
        <dsp:cNvPr id="0" name=""/>
        <dsp:cNvSpPr/>
      </dsp:nvSpPr>
      <dsp:spPr>
        <a:xfrm>
          <a:off x="10552960" y="1975668"/>
          <a:ext cx="1078758" cy="428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Étape 7</a:t>
          </a:r>
          <a:endParaRPr lang="fr-FR" sz="2000" kern="1200" dirty="0"/>
        </a:p>
      </dsp:txBody>
      <dsp:txXfrm>
        <a:off x="10565525" y="1988233"/>
        <a:ext cx="1053628" cy="403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66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01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7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31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42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52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5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29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76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2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38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FEE3-E2CA-4305-9BBA-B048C53D1A8A}" type="datetimeFigureOut">
              <a:rPr lang="fr-FR" smtClean="0"/>
              <a:t>13/04/2022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0A9E-AF5C-4C77-9593-E853F5BD3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28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7.png@01D5DDA1.72A7080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lang="fr-FR" b="1" dirty="0"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0070C0"/>
                </a:solidFill>
              </a:rPr>
              <a:t>La demande d’élimination</a:t>
            </a:r>
            <a:br>
              <a:rPr lang="fr-FR" dirty="0" smtClean="0">
                <a:solidFill>
                  <a:srgbClr val="0070C0"/>
                </a:solidFill>
              </a:rPr>
            </a:br>
            <a:r>
              <a:rPr lang="fr-FR" dirty="0" smtClean="0">
                <a:solidFill>
                  <a:srgbClr val="0070C0"/>
                </a:solidFill>
              </a:rPr>
              <a:t>d’archives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>
              <a:solidFill>
                <a:srgbClr val="0070C0"/>
              </a:solidFill>
            </a:endParaRPr>
          </a:p>
          <a:p>
            <a:endParaRPr lang="fr-FR" dirty="0">
              <a:solidFill>
                <a:srgbClr val="0070C0"/>
              </a:solidFill>
            </a:endParaRPr>
          </a:p>
          <a:p>
            <a:endParaRPr lang="fr-FR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rgbClr val="0070C0"/>
                </a:solidFill>
              </a:rPr>
              <a:t>m</a:t>
            </a:r>
            <a:r>
              <a:rPr lang="fr-FR" dirty="0" smtClean="0">
                <a:solidFill>
                  <a:srgbClr val="0070C0"/>
                </a:solidFill>
              </a:rPr>
              <a:t>ai 2020</a:t>
            </a:r>
            <a:endParaRPr lang="fr-FR" dirty="0">
              <a:solidFill>
                <a:srgbClr val="0070C0"/>
              </a:solidFill>
            </a:endParaRPr>
          </a:p>
        </p:txBody>
      </p:sp>
      <p:pic>
        <p:nvPicPr>
          <p:cNvPr id="1026" name="Image 40" descr="Mac:Users:xavier.hasendahl:Desktop:ELEMENTS TEMPLATES SIG:LOGOS:PREF_61 à 80:PREF_Yvelines:eps:PREF_Yvelines_CMJN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480872"/>
            <a:ext cx="149542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4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Quelques éléments de base :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02325" y="1825625"/>
            <a:ext cx="7851474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600" dirty="0">
                <a:solidFill>
                  <a:srgbClr val="0070C0"/>
                </a:solidFill>
              </a:rPr>
              <a:t>Les</a:t>
            </a:r>
            <a:r>
              <a:rPr lang="fr-FR" sz="1400" dirty="0" smtClean="0">
                <a:solidFill>
                  <a:srgbClr val="0070C0"/>
                </a:solidFill>
              </a:rPr>
              <a:t> </a:t>
            </a:r>
            <a:r>
              <a:rPr lang="fr-FR" sz="1600" dirty="0" smtClean="0">
                <a:solidFill>
                  <a:srgbClr val="0070C0"/>
                </a:solidFill>
              </a:rPr>
              <a:t>documents que vous conservez sont des archives publiques et relèvent de </a:t>
            </a:r>
            <a:r>
              <a:rPr lang="fr-FR" sz="1600" dirty="0">
                <a:solidFill>
                  <a:srgbClr val="0070C0"/>
                </a:solidFill>
              </a:rPr>
              <a:t>différents </a:t>
            </a:r>
            <a:r>
              <a:rPr lang="fr-FR" sz="1600" dirty="0" smtClean="0">
                <a:solidFill>
                  <a:srgbClr val="0070C0"/>
                </a:solidFill>
              </a:rPr>
              <a:t>textes législatifs et réglementaires et notamment du code du Patrimoine.</a:t>
            </a:r>
          </a:p>
          <a:p>
            <a:pPr marL="0" indent="0" algn="just">
              <a:buNone/>
            </a:pPr>
            <a:r>
              <a:rPr lang="fr-FR" sz="1600" dirty="0" smtClean="0">
                <a:solidFill>
                  <a:srgbClr val="0070C0"/>
                </a:solidFill>
              </a:rPr>
              <a:t>Les archives couvrent aussi bien les dossiers papier que les données électroniques.</a:t>
            </a:r>
          </a:p>
          <a:p>
            <a:pPr algn="just"/>
            <a:endParaRPr lang="fr-FR" sz="1600" dirty="0" smtClean="0">
              <a:solidFill>
                <a:srgbClr val="0070C0"/>
              </a:solidFill>
            </a:endParaRPr>
          </a:p>
          <a:p>
            <a:pPr algn="just"/>
            <a:endParaRPr lang="fr-FR" sz="16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fr-FR" sz="1600" dirty="0" smtClean="0">
                <a:solidFill>
                  <a:srgbClr val="0070C0"/>
                </a:solidFill>
              </a:rPr>
              <a:t>La dématérialisation des dossiers n’exonère pas de demander l’autorisation d’éliminer ces dossiers jugés inutiles en papier.</a:t>
            </a:r>
            <a:endParaRPr lang="fr-FR" sz="1600" dirty="0">
              <a:solidFill>
                <a:srgbClr val="0070C0"/>
              </a:solidFill>
            </a:endParaRPr>
          </a:p>
          <a:p>
            <a:pPr algn="just"/>
            <a:endParaRPr lang="fr-FR" sz="16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fr-FR" sz="16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fr-FR" sz="16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fr-FR" sz="1600" dirty="0" smtClean="0">
                <a:solidFill>
                  <a:srgbClr val="0070C0"/>
                </a:solidFill>
              </a:rPr>
              <a:t>L’autorité en charge, au nom de l’Etat, du contrôle des archives publiques dans le département, est le direction des Archives départementales (d’où l’en-tête du bordereau « Préfet des Yvelines »).</a:t>
            </a:r>
          </a:p>
          <a:p>
            <a:pPr algn="just"/>
            <a:endParaRPr lang="fr-FR" sz="1600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600" y="3420733"/>
            <a:ext cx="1837792" cy="92698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950183"/>
            <a:ext cx="1913034" cy="131259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659" y="1823988"/>
            <a:ext cx="1709733" cy="99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3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Quelques éléments de base :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8588" y="1604865"/>
            <a:ext cx="6167718" cy="4813864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Le Référentiel de conservation :</a:t>
            </a:r>
          </a:p>
          <a:p>
            <a:pPr marL="447675" indent="0">
              <a:buNone/>
            </a:pPr>
            <a:r>
              <a:rPr lang="fr-FR" sz="1500" dirty="0">
                <a:solidFill>
                  <a:srgbClr val="0070C0"/>
                </a:solidFill>
              </a:rPr>
              <a:t>c</a:t>
            </a:r>
            <a:r>
              <a:rPr lang="fr-FR" sz="1500" dirty="0" smtClean="0">
                <a:solidFill>
                  <a:srgbClr val="0070C0"/>
                </a:solidFill>
              </a:rPr>
              <a:t>’est l’outil qui permet de gérer le cycle de vie des documents et sur lequel on s’appuie pour effectuer les demandes d’élimination :</a:t>
            </a:r>
          </a:p>
          <a:p>
            <a:pPr marL="627063" indent="-179388"/>
            <a:r>
              <a:rPr lang="fr-FR" sz="1500" dirty="0" smtClean="0">
                <a:solidFill>
                  <a:srgbClr val="0070C0"/>
                </a:solidFill>
              </a:rPr>
              <a:t>il dresse la liste des types de documents,</a:t>
            </a:r>
          </a:p>
          <a:p>
            <a:pPr marL="627063" indent="-179388"/>
            <a:r>
              <a:rPr lang="fr-FR" sz="1500" dirty="0" smtClean="0">
                <a:solidFill>
                  <a:srgbClr val="0070C0"/>
                </a:solidFill>
              </a:rPr>
              <a:t>indique la durée de conservation dans les services (archives courantes)</a:t>
            </a:r>
          </a:p>
          <a:p>
            <a:pPr marL="627063" indent="-179388"/>
            <a:r>
              <a:rPr lang="fr-FR" sz="1500" dirty="0" smtClean="0">
                <a:solidFill>
                  <a:srgbClr val="0070C0"/>
                </a:solidFill>
              </a:rPr>
              <a:t>La durée de conservation au sein de la direction départementale (archives intermédiaires)</a:t>
            </a:r>
            <a:endParaRPr lang="fr-FR" sz="1500" dirty="0">
              <a:solidFill>
                <a:srgbClr val="0070C0"/>
              </a:solidFill>
            </a:endParaRPr>
          </a:p>
          <a:p>
            <a:pPr marL="627063" indent="-179388"/>
            <a:r>
              <a:rPr lang="fr-FR" sz="1500" dirty="0" smtClean="0">
                <a:solidFill>
                  <a:srgbClr val="0070C0"/>
                </a:solidFill>
              </a:rPr>
              <a:t>Le sort du document (élimination ou conservation indéfinie)</a:t>
            </a:r>
          </a:p>
          <a:p>
            <a:pPr marL="0" indent="0">
              <a:buNone/>
            </a:pPr>
            <a:endParaRPr lang="fr-FR" sz="1400" dirty="0" smtClean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Le Référent archives : c’est qui, que fait-il ?</a:t>
            </a:r>
          </a:p>
          <a:p>
            <a:pPr marL="627063" indent="-179388"/>
            <a:r>
              <a:rPr lang="fr-FR" sz="1500" dirty="0" smtClean="0">
                <a:solidFill>
                  <a:srgbClr val="0070C0"/>
                </a:solidFill>
              </a:rPr>
              <a:t>C’est le référent au sein de chaque administration qui est l’interlocuteur des Archives départementales pour :</a:t>
            </a:r>
          </a:p>
          <a:p>
            <a:pPr marL="1084263" lvl="1" indent="-179388"/>
            <a:r>
              <a:rPr lang="fr-FR" sz="1400" dirty="0" smtClean="0">
                <a:solidFill>
                  <a:srgbClr val="0070C0"/>
                </a:solidFill>
              </a:rPr>
              <a:t>L’instruction et le suivi des demandes d’élimination</a:t>
            </a:r>
          </a:p>
          <a:p>
            <a:pPr marL="1084263" lvl="1" indent="-179388"/>
            <a:r>
              <a:rPr lang="fr-FR" sz="1400" dirty="0" smtClean="0">
                <a:solidFill>
                  <a:srgbClr val="0070C0"/>
                </a:solidFill>
              </a:rPr>
              <a:t>Le suivi des demandes de versements d’archives historiques</a:t>
            </a:r>
          </a:p>
          <a:p>
            <a:pPr marL="1084263" lvl="1" indent="-179388"/>
            <a:r>
              <a:rPr lang="fr-FR" sz="1400" dirty="0" smtClean="0">
                <a:solidFill>
                  <a:srgbClr val="0070C0"/>
                </a:solidFill>
              </a:rPr>
              <a:t>Recevoir toutes les demandes d’information de ses collègues et diffuser la réponse des Archives départementales</a:t>
            </a:r>
          </a:p>
          <a:p>
            <a:pPr marL="1084263" lvl="1" indent="-179388"/>
            <a:r>
              <a:rPr lang="fr-FR" sz="1400" dirty="0" smtClean="0">
                <a:solidFill>
                  <a:srgbClr val="0070C0"/>
                </a:solidFill>
              </a:rPr>
              <a:t>Il gère et met à jour le référentiel de conservation</a:t>
            </a:r>
            <a:endParaRPr lang="fr-FR" sz="1500" dirty="0">
              <a:solidFill>
                <a:srgbClr val="0070C0"/>
              </a:solidFill>
            </a:endParaRPr>
          </a:p>
        </p:txBody>
      </p:sp>
      <p:pic>
        <p:nvPicPr>
          <p:cNvPr id="4" name="Image 3" descr="cid:image007.png@01D5DDA1.72A7080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953" y="1479176"/>
            <a:ext cx="5576047" cy="3599428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9148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Processus d’élimination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3077208"/>
              </p:ext>
            </p:extLst>
          </p:nvPr>
        </p:nvGraphicFramePr>
        <p:xfrm>
          <a:off x="241540" y="1362974"/>
          <a:ext cx="11637034" cy="3379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re 6"/>
          <p:cNvSpPr txBox="1">
            <a:spLocks/>
          </p:cNvSpPr>
          <p:nvPr/>
        </p:nvSpPr>
        <p:spPr>
          <a:xfrm>
            <a:off x="360872" y="4882551"/>
            <a:ext cx="10515600" cy="1751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300" b="1" dirty="0">
                <a:solidFill>
                  <a:schemeClr val="accent1">
                    <a:lumMod val="75000"/>
                  </a:schemeClr>
                </a:solidFill>
              </a:rPr>
              <a:t>Pour mémoire </a:t>
            </a:r>
            <a:r>
              <a:rPr lang="fr-FR" sz="43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endParaRPr lang="fr-FR" sz="43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9388" algn="just"/>
            <a:r>
              <a:rPr lang="fr-FR" sz="4300" b="1" dirty="0">
                <a:solidFill>
                  <a:schemeClr val="accent1">
                    <a:lumMod val="75000"/>
                  </a:schemeClr>
                </a:solidFill>
              </a:rPr>
              <a:t>à l’étape 1 </a:t>
            </a:r>
            <a:r>
              <a:rPr lang="fr-FR" sz="43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179388" algn="just"/>
            <a:endParaRPr lang="fr-FR" sz="43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38163" indent="-179388" algn="just">
              <a:buFontTx/>
              <a:buChar char="-"/>
              <a:tabLst>
                <a:tab pos="538163" algn="l"/>
              </a:tabLst>
            </a:pPr>
            <a:r>
              <a:rPr lang="fr-FR" sz="4300" b="1" dirty="0" smtClean="0">
                <a:solidFill>
                  <a:schemeClr val="accent1">
                    <a:lumMod val="75000"/>
                  </a:schemeClr>
                </a:solidFill>
              </a:rPr>
              <a:t>Si le document ne figure pas dans le référentiel de conservation, je contacte le référent archives.</a:t>
            </a:r>
          </a:p>
          <a:p>
            <a:pPr marL="930275" indent="-571500" algn="just">
              <a:buFontTx/>
              <a:buChar char="-"/>
            </a:pPr>
            <a:endParaRPr lang="fr-FR" sz="43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38163" indent="-179388" algn="just">
              <a:buFontTx/>
              <a:buChar char="-"/>
              <a:tabLst>
                <a:tab pos="538163" algn="l"/>
              </a:tabLst>
            </a:pPr>
            <a:r>
              <a:rPr lang="fr-FR" sz="4300" b="1" dirty="0" smtClean="0">
                <a:solidFill>
                  <a:schemeClr val="accent1">
                    <a:lumMod val="75000"/>
                  </a:schemeClr>
                </a:solidFill>
              </a:rPr>
              <a:t>Je </a:t>
            </a:r>
            <a:r>
              <a:rPr lang="fr-FR" sz="4300" b="1" dirty="0">
                <a:solidFill>
                  <a:schemeClr val="accent1">
                    <a:lumMod val="75000"/>
                  </a:schemeClr>
                </a:solidFill>
              </a:rPr>
              <a:t>ne sors pas les </a:t>
            </a:r>
            <a:r>
              <a:rPr lang="fr-FR" sz="4300" b="1" dirty="0" smtClean="0">
                <a:solidFill>
                  <a:schemeClr val="accent1">
                    <a:lumMod val="75000"/>
                  </a:schemeClr>
                </a:solidFill>
              </a:rPr>
              <a:t>dossiers / cartons </a:t>
            </a:r>
            <a:r>
              <a:rPr lang="fr-FR" sz="4300" b="1" dirty="0">
                <a:solidFill>
                  <a:schemeClr val="accent1">
                    <a:lumMod val="75000"/>
                  </a:schemeClr>
                </a:solidFill>
              </a:rPr>
              <a:t>pour les mettre en sac pilon ou en vrac. Je calcule le nombre de boites et mesure la place qu’elles occupent. </a:t>
            </a:r>
          </a:p>
          <a:p>
            <a:pPr marL="179388" algn="just">
              <a:buFontTx/>
              <a:buChar char="-"/>
            </a:pPr>
            <a:endParaRPr lang="fr-FR" sz="43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79388" algn="just"/>
            <a:r>
              <a:rPr lang="fr-FR" sz="4300" b="1" dirty="0" smtClean="0">
                <a:solidFill>
                  <a:schemeClr val="accent1">
                    <a:lumMod val="75000"/>
                  </a:schemeClr>
                </a:solidFill>
              </a:rPr>
              <a:t>à </a:t>
            </a:r>
            <a:r>
              <a:rPr lang="fr-FR" sz="4300" b="1" dirty="0">
                <a:solidFill>
                  <a:schemeClr val="accent1">
                    <a:lumMod val="75000"/>
                  </a:schemeClr>
                </a:solidFill>
              </a:rPr>
              <a:t>l’étape 7 : il est interdit de jeter les dossiers dans les poubelles </a:t>
            </a:r>
            <a:r>
              <a:rPr lang="fr-FR" sz="4300" b="1" dirty="0" smtClean="0">
                <a:solidFill>
                  <a:schemeClr val="accent1">
                    <a:lumMod val="75000"/>
                  </a:schemeClr>
                </a:solidFill>
              </a:rPr>
              <a:t>du service. Elles doivent faire l’objet d’un enlèvement dédié qui garanti la </a:t>
            </a:r>
            <a:r>
              <a:rPr lang="fr-FR" sz="4300" b="1" dirty="0">
                <a:solidFill>
                  <a:schemeClr val="accent1">
                    <a:lumMod val="75000"/>
                  </a:schemeClr>
                </a:solidFill>
              </a:rPr>
              <a:t>confidentialité et la </a:t>
            </a:r>
            <a:r>
              <a:rPr lang="fr-FR" sz="4300" b="1" dirty="0" smtClean="0">
                <a:solidFill>
                  <a:schemeClr val="accent1">
                    <a:lumMod val="75000"/>
                  </a:schemeClr>
                </a:solidFill>
              </a:rPr>
              <a:t>sécurité de la destruction des données (pour éviter qu’elles ne soient récupérées et lisibles par des tiers).</a:t>
            </a:r>
            <a:endParaRPr lang="fr-FR" sz="43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 algn="ctr">
              <a:buFontTx/>
              <a:buChar char="-"/>
            </a:pP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1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9634297" cy="664234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Comment rédiger mon bordereau </a:t>
            </a:r>
            <a:r>
              <a:rPr lang="fr-FR" b="1" dirty="0" smtClean="0">
                <a:solidFill>
                  <a:srgbClr val="0070C0"/>
                </a:solidFill>
              </a:rPr>
              <a:t>d’élimination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4783" y="1505309"/>
            <a:ext cx="4753663" cy="4783348"/>
          </a:xfrm>
        </p:spPr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400" dirty="0" smtClean="0">
                <a:solidFill>
                  <a:srgbClr val="0070C0"/>
                </a:solidFill>
              </a:rPr>
              <a:t>Utiliser le modèle proposé </a:t>
            </a:r>
          </a:p>
          <a:p>
            <a:pPr marL="268288" indent="0">
              <a:buNone/>
            </a:pPr>
            <a:r>
              <a:rPr lang="fr-FR" sz="2400" dirty="0" smtClean="0">
                <a:solidFill>
                  <a:srgbClr val="0070C0"/>
                </a:solidFill>
              </a:rPr>
              <a:t>par les Archives départementales </a:t>
            </a:r>
          </a:p>
          <a:p>
            <a:pPr marL="268288" indent="0">
              <a:buNone/>
            </a:pPr>
            <a:endParaRPr lang="fr-FR" sz="2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600" dirty="0" smtClean="0">
              <a:solidFill>
                <a:srgbClr val="0070C0"/>
              </a:solidFill>
            </a:endParaRPr>
          </a:p>
          <a:p>
            <a:r>
              <a:rPr lang="fr-FR" sz="2400" dirty="0" smtClean="0">
                <a:solidFill>
                  <a:srgbClr val="0070C0"/>
                </a:solidFill>
              </a:rPr>
              <a:t>Le bordereau est composé de deux feuilles ou onglets : </a:t>
            </a:r>
          </a:p>
          <a:p>
            <a:pPr lvl="1"/>
            <a:r>
              <a:rPr lang="fr-FR" sz="2200" dirty="0" smtClean="0">
                <a:solidFill>
                  <a:srgbClr val="0070C0"/>
                </a:solidFill>
              </a:rPr>
              <a:t>une page sommaire</a:t>
            </a:r>
          </a:p>
          <a:p>
            <a:pPr lvl="1"/>
            <a:r>
              <a:rPr lang="fr-FR" sz="2200" dirty="0" smtClean="0">
                <a:solidFill>
                  <a:srgbClr val="0070C0"/>
                </a:solidFill>
              </a:rPr>
              <a:t>un tableau des dossiers éliminables  </a:t>
            </a:r>
          </a:p>
          <a:p>
            <a:pPr lvl="1"/>
            <a:endParaRPr lang="fr-FR" sz="2200" dirty="0" smtClean="0"/>
          </a:p>
          <a:p>
            <a:endParaRPr lang="fr-FR" sz="3600" dirty="0" smtClean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473" y="1505309"/>
            <a:ext cx="3377612" cy="4925683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4258235" y="4688541"/>
            <a:ext cx="3873672" cy="15203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>
            <a:endCxn id="11" idx="2"/>
          </p:cNvCxnSpPr>
          <p:nvPr/>
        </p:nvCxnSpPr>
        <p:spPr>
          <a:xfrm>
            <a:off x="2692921" y="5986732"/>
            <a:ext cx="6092358" cy="444260"/>
          </a:xfrm>
          <a:prstGeom prst="bentConnector4">
            <a:avLst>
              <a:gd name="adj1" fmla="val -250"/>
              <a:gd name="adj2" fmla="val 151456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99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9634297" cy="664234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Comment rédiger mon bordereau d’élimination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2120" y="1509623"/>
            <a:ext cx="4488761" cy="47833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700" dirty="0" smtClean="0">
                <a:solidFill>
                  <a:srgbClr val="0070C0"/>
                </a:solidFill>
              </a:rPr>
              <a:t>Je renseigne mes éléments d’identification sur la page sommaire </a:t>
            </a:r>
            <a:r>
              <a:rPr lang="fr-FR" sz="1800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fr-FR" sz="1200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1200" b="1" dirty="0" smtClean="0">
                <a:solidFill>
                  <a:srgbClr val="FF0000"/>
                </a:solidFill>
              </a:rPr>
              <a:t>	</a:t>
            </a:r>
            <a:r>
              <a:rPr lang="fr-FR" sz="1300" b="1" dirty="0" smtClean="0">
                <a:solidFill>
                  <a:srgbClr val="FF0000"/>
                </a:solidFill>
              </a:rPr>
              <a:t>Merci de ne pas rédiger à la main </a:t>
            </a:r>
          </a:p>
          <a:p>
            <a:pPr marL="0" indent="0">
              <a:buNone/>
            </a:pPr>
            <a:endParaRPr lang="fr-FR" sz="1300" dirty="0"/>
          </a:p>
          <a:p>
            <a:pPr marL="0" indent="0" algn="just">
              <a:buNone/>
            </a:pPr>
            <a:r>
              <a:rPr lang="fr-FR" sz="1300" dirty="0" smtClean="0">
                <a:solidFill>
                  <a:srgbClr val="0070C0"/>
                </a:solidFill>
              </a:rPr>
              <a:t>A partir de l’organigramme, indiquez votre positionnement en indiquant :</a:t>
            </a:r>
            <a:endParaRPr lang="fr-FR" sz="13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fr-FR" sz="1300" dirty="0" smtClean="0">
                <a:solidFill>
                  <a:srgbClr val="0070C0"/>
                </a:solidFill>
              </a:rPr>
              <a:t>Nom de l’établissement, direction, sous-direction, service,…auquel vous appartenez.</a:t>
            </a:r>
          </a:p>
          <a:p>
            <a:pPr marL="0" indent="0" algn="just">
              <a:buNone/>
            </a:pPr>
            <a:r>
              <a:rPr lang="fr-FR" sz="1300" b="1" dirty="0">
                <a:solidFill>
                  <a:srgbClr val="FF0000"/>
                </a:solidFill>
              </a:rPr>
              <a:t>Merci de ne pas utiliser seulement des sigles mais d’indiquer tout  le développé des noms de service</a:t>
            </a:r>
            <a:r>
              <a:rPr lang="fr-FR" sz="1300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fr-FR" sz="9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fr-FR" sz="9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fr-FR" sz="9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fr-FR" sz="1300" dirty="0" smtClean="0">
                <a:solidFill>
                  <a:srgbClr val="0070C0"/>
                </a:solidFill>
              </a:rPr>
              <a:t>Nom de la personne qui a rédigé le bordereau</a:t>
            </a:r>
          </a:p>
          <a:p>
            <a:pPr marL="0" indent="0" algn="just">
              <a:buNone/>
            </a:pPr>
            <a:r>
              <a:rPr lang="fr-FR" sz="1300" dirty="0" smtClean="0">
                <a:solidFill>
                  <a:srgbClr val="0070C0"/>
                </a:solidFill>
              </a:rPr>
              <a:t>N’oubliez pas de mentionner vos coordonnées, elles sont nécessaires si on a besoin de vous contacter pour avoir un complément d’information.</a:t>
            </a:r>
          </a:p>
          <a:p>
            <a:pPr marL="0" indent="0" algn="just">
              <a:buNone/>
            </a:pPr>
            <a:endParaRPr lang="fr-FR" sz="13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fr-FR" sz="1300" dirty="0" smtClean="0">
                <a:solidFill>
                  <a:srgbClr val="0070C0"/>
                </a:solidFill>
              </a:rPr>
              <a:t>Si vous avez récupéré des dossiers suite à une réorganisation interne des services, voire d’une entité extérieure suite à une fusion ou un transfert de mission, indiquez le nom du service ou de l’établissement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endParaRPr lang="fr-FR" sz="1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7133" y="2070340"/>
            <a:ext cx="698491" cy="69469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23" y="1412108"/>
            <a:ext cx="6359618" cy="497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6179" y="368747"/>
            <a:ext cx="10046748" cy="618678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Comment rédiger mon bordereau d’élimination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endParaRPr lang="fr-FR" sz="12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7054041" y="1606103"/>
            <a:ext cx="3932237" cy="3997056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rgbClr val="0070C0"/>
                </a:solidFill>
              </a:rPr>
              <a:t>J’indique ensuite : </a:t>
            </a:r>
          </a:p>
          <a:p>
            <a:pPr algn="just"/>
            <a:r>
              <a:rPr lang="fr-FR" sz="1200" dirty="0" smtClean="0">
                <a:solidFill>
                  <a:srgbClr val="0070C0"/>
                </a:solidFill>
              </a:rPr>
              <a:t>- le texte réglementaire sur lequel je m’appuie pour demander l’élimination des documents (circulaire nationale </a:t>
            </a:r>
            <a:r>
              <a:rPr lang="fr-FR" sz="1200" dirty="0" err="1" smtClean="0">
                <a:solidFill>
                  <a:srgbClr val="0070C0"/>
                </a:solidFill>
              </a:rPr>
              <a:t>n°XXXX</a:t>
            </a:r>
            <a:r>
              <a:rPr lang="fr-FR" sz="1200" dirty="0" smtClean="0">
                <a:solidFill>
                  <a:srgbClr val="0070C0"/>
                </a:solidFill>
              </a:rPr>
              <a:t> relatif à XXXX, référentiel de conservation de….)</a:t>
            </a:r>
            <a:endParaRPr lang="fr-FR" sz="1200" dirty="0">
              <a:solidFill>
                <a:srgbClr val="0070C0"/>
              </a:solidFill>
            </a:endParaRPr>
          </a:p>
          <a:p>
            <a:pPr algn="just"/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rgbClr val="0070C0"/>
                </a:solidFill>
              </a:rPr>
              <a:t>J’indique le volume exprimé en mètres linéaires (</a:t>
            </a:r>
            <a:r>
              <a:rPr lang="fr-FR" sz="1200" dirty="0" err="1" smtClean="0">
                <a:solidFill>
                  <a:srgbClr val="0070C0"/>
                </a:solidFill>
              </a:rPr>
              <a:t>m.l</a:t>
            </a:r>
            <a:r>
              <a:rPr lang="fr-FR" sz="1200" dirty="0" smtClean="0">
                <a:solidFill>
                  <a:srgbClr val="0070C0"/>
                </a:solidFill>
              </a:rPr>
              <a:t>), il s’agit d’additionner le nombre total de cartons.</a:t>
            </a:r>
          </a:p>
          <a:p>
            <a:pPr marL="171450" indent="-171450" algn="just">
              <a:buFontTx/>
              <a:buChar char="-"/>
            </a:pPr>
            <a:endParaRPr lang="fr-FR" sz="800" dirty="0" smtClean="0">
              <a:solidFill>
                <a:srgbClr val="0070C0"/>
              </a:solidFill>
            </a:endParaRPr>
          </a:p>
          <a:p>
            <a:pPr algn="just"/>
            <a:r>
              <a:rPr lang="fr-FR" sz="1200" dirty="0" smtClean="0">
                <a:solidFill>
                  <a:srgbClr val="0070C0"/>
                </a:solidFill>
              </a:rPr>
              <a:t>- Observations 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rgbClr val="0070C0"/>
                </a:solidFill>
              </a:rPr>
              <a:t>Indiquer s’il y a des annexes - par exemple éléments plus détaillés qui ne tiennent pas le tableau des éliminables (listes nominatives,….)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rgbClr val="0070C0"/>
                </a:solidFill>
              </a:rPr>
              <a:t>Informations sur le tri et l’échantillonnage (conservation d’un dossier sur 10 comme indiqué dans la circulaire,….)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70C0"/>
                </a:solidFill>
              </a:rPr>
              <a:t>Le numéro d’élimination </a:t>
            </a:r>
            <a:r>
              <a:rPr lang="fr-FR" sz="1200" dirty="0" smtClean="0">
                <a:solidFill>
                  <a:srgbClr val="0070C0"/>
                </a:solidFill>
              </a:rPr>
              <a:t>utilisée par le référent archives</a:t>
            </a:r>
            <a:endParaRPr lang="fr-FR" sz="1200" dirty="0" smtClean="0"/>
          </a:p>
          <a:p>
            <a:pPr algn="just"/>
            <a:endParaRPr lang="fr-FR" sz="1200" dirty="0" smtClean="0"/>
          </a:p>
          <a:p>
            <a:endParaRPr lang="fr-FR" sz="1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64" y="1462693"/>
            <a:ext cx="6780119" cy="428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31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6179" y="368747"/>
            <a:ext cx="10046748" cy="618678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Comment rédiger mon bordereau d’élimination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endParaRPr lang="fr-FR" sz="12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1086178" y="1258188"/>
            <a:ext cx="9898936" cy="258183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sz="1800" dirty="0" smtClean="0">
                <a:solidFill>
                  <a:srgbClr val="0070C0"/>
                </a:solidFill>
              </a:rPr>
              <a:t>J’indique maintenant sur l’onglet « tableau des éliminables » 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70C0"/>
                </a:solidFill>
              </a:rPr>
              <a:t>L’intitulé des dossiers en reprenant les termes du référentiel de conservation si possible.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70C0"/>
                </a:solidFill>
              </a:rPr>
              <a:t>L’année la plus ancienne et la plus récente contenu dans l’ensemble des dossiers ou du dossier. </a:t>
            </a:r>
          </a:p>
          <a:p>
            <a:pPr marL="717550" algn="just">
              <a:tabLst>
                <a:tab pos="717550" algn="l"/>
              </a:tabLst>
            </a:pPr>
            <a:r>
              <a:rPr lang="fr-FR" sz="1500" dirty="0" smtClean="0">
                <a:solidFill>
                  <a:srgbClr val="0070C0"/>
                </a:solidFill>
              </a:rPr>
              <a:t>N.B : l’échéance de la durée de conservation se calcule en année échue (ex : un dossier de 2009 à conserver 10 ans est éliminable à partir du 1</a:t>
            </a:r>
            <a:r>
              <a:rPr lang="fr-FR" sz="1500" baseline="30000" dirty="0" smtClean="0">
                <a:solidFill>
                  <a:srgbClr val="0070C0"/>
                </a:solidFill>
              </a:rPr>
              <a:t>er</a:t>
            </a:r>
            <a:r>
              <a:rPr lang="fr-FR" sz="1500" dirty="0" smtClean="0">
                <a:solidFill>
                  <a:srgbClr val="0070C0"/>
                </a:solidFill>
              </a:rPr>
              <a:t> janvier 2020).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70C0"/>
                </a:solidFill>
              </a:rPr>
              <a:t>Je reporte la durée d’utilité administrative (DUA) mentionnée dans le référentiel de conservation et dans observations la page du référentiel pour faciliter l’instruction et éviter toute ambiguïté.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70C0"/>
                </a:solidFill>
              </a:rPr>
              <a:t>Le volume en mètre linéaire pour chaque ensemble de dossiers (la somme des éliminations sera reportée sur la page sommaire).</a:t>
            </a:r>
          </a:p>
          <a:p>
            <a:pPr algn="just"/>
            <a:endParaRPr lang="fr-FR" sz="1800" dirty="0">
              <a:solidFill>
                <a:srgbClr val="0070C0"/>
              </a:solidFill>
            </a:endParaRPr>
          </a:p>
          <a:p>
            <a:pPr algn="just"/>
            <a:r>
              <a:rPr lang="fr-FR" sz="1800" b="1" dirty="0" smtClean="0">
                <a:solidFill>
                  <a:schemeClr val="accent1">
                    <a:lumMod val="75000"/>
                  </a:schemeClr>
                </a:solidFill>
              </a:rPr>
              <a:t>Si </a:t>
            </a:r>
            <a:r>
              <a:rPr lang="fr-FR" sz="1800" b="1" dirty="0">
                <a:solidFill>
                  <a:schemeClr val="accent1">
                    <a:lumMod val="75000"/>
                  </a:schemeClr>
                </a:solidFill>
              </a:rPr>
              <a:t>le document ne figure pas dans le référentiel de conservation, je contacte le référent </a:t>
            </a:r>
            <a:r>
              <a:rPr lang="fr-FR" sz="1800" b="1" dirty="0" smtClean="0">
                <a:solidFill>
                  <a:schemeClr val="accent1">
                    <a:lumMod val="75000"/>
                  </a:schemeClr>
                </a:solidFill>
              </a:rPr>
              <a:t>archives.</a:t>
            </a:r>
            <a:endParaRPr lang="fr-F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800" dirty="0">
              <a:solidFill>
                <a:srgbClr val="0070C0"/>
              </a:solidFill>
            </a:endParaRPr>
          </a:p>
          <a:p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endParaRPr lang="fr-FR" sz="1200" dirty="0" smtClean="0"/>
          </a:p>
          <a:p>
            <a:endParaRPr lang="fr-FR" sz="1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753" y="3840023"/>
            <a:ext cx="11500269" cy="256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0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Et après…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1900" dirty="0" smtClean="0"/>
              <a:t>	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0070C0"/>
                </a:solidFill>
              </a:rPr>
              <a:t>Après la réception de l’autorisation d’éliminer, c’est à mon service de procéder à la destruction en recourant à une société prestataire spécialisée : </a:t>
            </a:r>
          </a:p>
          <a:p>
            <a:pPr marL="538163" indent="358775"/>
            <a:r>
              <a:rPr lang="fr-FR" sz="2400" dirty="0">
                <a:solidFill>
                  <a:srgbClr val="0070C0"/>
                </a:solidFill>
              </a:rPr>
              <a:t>	</a:t>
            </a:r>
            <a:r>
              <a:rPr lang="fr-FR" sz="2400" dirty="0" smtClean="0">
                <a:solidFill>
                  <a:srgbClr val="0070C0"/>
                </a:solidFill>
              </a:rPr>
              <a:t>soit par broyage puis recyclage</a:t>
            </a:r>
          </a:p>
          <a:p>
            <a:pPr marL="896938" indent="-358775"/>
            <a:r>
              <a:rPr lang="fr-FR" sz="2400" dirty="0" smtClean="0">
                <a:solidFill>
                  <a:srgbClr val="0070C0"/>
                </a:solidFill>
              </a:rPr>
              <a:t>	soit par incinération</a:t>
            </a:r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28688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602</Words>
  <Application>Microsoft Office PowerPoint</Application>
  <PresentationFormat>Grand écran</PresentationFormat>
  <Paragraphs>111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  La demande d’élimination d’archives</vt:lpstr>
      <vt:lpstr>Quelques éléments de base : </vt:lpstr>
      <vt:lpstr>Quelques éléments de base : </vt:lpstr>
      <vt:lpstr>Processus d’élimination</vt:lpstr>
      <vt:lpstr>Comment rédiger mon bordereau d’élimination</vt:lpstr>
      <vt:lpstr>Comment rédiger mon bordereau d’élimination</vt:lpstr>
      <vt:lpstr>Comment rédiger mon bordereau d’élimination</vt:lpstr>
      <vt:lpstr>Comment rédiger mon bordereau d’élimination</vt:lpstr>
      <vt:lpstr>Et après…</vt:lpstr>
    </vt:vector>
  </TitlesOfParts>
  <Company>Conseil Général des Yvelines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rédiger  une demande d’élimination</dc:title>
  <dc:creator>RIGAULT Anthony</dc:creator>
  <cp:lastModifiedBy>RIGAULT Anthony</cp:lastModifiedBy>
  <cp:revision>48</cp:revision>
  <dcterms:created xsi:type="dcterms:W3CDTF">2020-05-18T06:39:58Z</dcterms:created>
  <dcterms:modified xsi:type="dcterms:W3CDTF">2022-04-13T12:59:57Z</dcterms:modified>
</cp:coreProperties>
</file>