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5E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6433D7-DCEF-4AB4-9E5E-F447BF2EF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019F6B-5AB3-4A86-A986-A1A9D33F54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0B6A28-E74A-4DE5-A093-F199753F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C3A4C6-A6BA-4CE9-BDEF-18B652FD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930414-EC06-4465-8E45-5DCE10C5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2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33807F-A721-434C-8953-43AA7B6D3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CD17E4-0EB5-4EE2-8140-6A1ABFEC93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509DEF-5886-4A96-BE69-772A17E0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E7222A-2E15-4266-89AB-68E19B180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9F0746-1576-488F-B955-58BA7F65F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06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C3F1922-783C-416B-9CE5-0EA5B6D62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2646D4-1D52-4A9C-B40D-6C99219C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6D2EC4-33A3-4349-BF86-EB19813E5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7DF8AA-F397-484A-A7E6-E977F9CC5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92A91B-0D5C-43CB-9BC1-1F237E8BA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967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2DE2D-E09F-4663-8AD1-68920EAF5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44E252-D1C0-416B-A942-B3ED1DAA4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210BE9-33F8-4076-BB2E-C9F657C3F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5DC570-294E-4E68-9E08-21783285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43C279-DEAE-4FAA-9ABD-E937FD2F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92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077899-015E-4496-B282-36F4C34E9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EAB8078-2D85-48A0-B32E-A1EB081E2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335423-A9C6-4986-A902-3F7507E00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E91501-E2A5-42E3-9023-4155281D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D7A12-5ABE-4A18-8734-F316DD5C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272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65D124-6C44-4868-8D31-74A3A65E0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01EA79-2804-4A08-89CE-1990E3DA95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072A9D5-E671-4139-92CC-BCA4C53C3D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7EADE7-000B-4133-B343-700CDEF25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4B775E-524F-4AE3-9B45-DADC578FA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3291D7B-915C-428B-AAC7-13B798CDD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31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E09D89-2DF5-4038-8491-58403AB3E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F10AEB-E7C1-4DB0-AAFA-4B077BB07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68666C-CF45-458C-ADCE-E8047DEF6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D7BE37-1D3A-4C03-A6A2-F686BE511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378082-C8B6-4F51-8078-3D8CA1CC3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3743D71-1465-4740-BF2E-4D4E4B026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2A9D55B-5235-4DE7-9F5C-18F6FBA62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62FF1F9-6245-4F6A-92D2-C37A30C7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637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AFAF4A-B969-4D64-8116-AA5F91A2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E57BEC-BDDC-49D0-A5FA-5FF784162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FEAB18B-3955-42C4-86D1-1491D7F95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DFE0B4-64F0-4239-AFE0-9EFF1B2B5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75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ECFB40C-BE02-4FE8-9775-F036E2F08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2ACE238-6011-4362-B9D7-79786E7A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FA7504E-B65A-436F-A90A-FE3A801B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43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E0D350-D8A9-427D-8CA9-7F8533E6C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5AE0BA-BBD6-43A1-B244-F56F2E9D9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B95020-A58C-49CD-BB72-CE19C5D58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E05552-385F-4528-8878-3BAC851A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F094F6-E897-4323-831D-E5E177849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8ED3D16-4838-45DD-A953-E69ECA0F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014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52EA09-5886-400B-8E7D-548A404FE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13C26A-27E9-49B6-B935-90C7CB07E6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AC56BF-DE32-4F63-83D0-7A824936F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190EAB-6C85-4C1F-BC77-C5CAF5D2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8DA008-5CDC-40DB-94D3-744AF500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A9AC99-5D63-4AD2-B6F5-79EAD79F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93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56F8B79-63FC-4054-9C43-D2C51FF9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FAFDC6-CD5C-49D1-AA11-A924402A9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B6A068-1BFB-4C09-83F0-F74015A9E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E901-2F47-497C-B9E5-A8757093F492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55A06B-49D6-459E-86B8-C5F54EF079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DBF484-2F92-45EC-88CB-13C8E048C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2D4F4-FC7F-4202-8057-DEE23A4A5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57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>
            <a:extLst>
              <a:ext uri="{FF2B5EF4-FFF2-40B4-BE49-F238E27FC236}">
                <a16:creationId xmlns:a16="http://schemas.microsoft.com/office/drawing/2014/main" id="{08C866D2-9D79-4525-839E-6A8D87D33EB2}"/>
              </a:ext>
            </a:extLst>
          </p:cNvPr>
          <p:cNvSpPr/>
          <p:nvPr/>
        </p:nvSpPr>
        <p:spPr>
          <a:xfrm>
            <a:off x="491613" y="798868"/>
            <a:ext cx="2045110" cy="816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Initialiser le travail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42FF641-FA1E-4B34-B604-D98306A15D5E}"/>
              </a:ext>
            </a:extLst>
          </p:cNvPr>
          <p:cNvSpPr txBox="1"/>
          <p:nvPr/>
        </p:nvSpPr>
        <p:spPr>
          <a:xfrm>
            <a:off x="1037295" y="88487"/>
            <a:ext cx="654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Programmer une opération d’archivage : éliminer des archives</a:t>
            </a:r>
          </a:p>
        </p:txBody>
      </p:sp>
      <p:sp>
        <p:nvSpPr>
          <p:cNvPr id="12" name="Organigramme : Document 11">
            <a:extLst>
              <a:ext uri="{FF2B5EF4-FFF2-40B4-BE49-F238E27FC236}">
                <a16:creationId xmlns:a16="http://schemas.microsoft.com/office/drawing/2014/main" id="{205A5B01-2074-4AA8-A3B9-86E13D779E96}"/>
              </a:ext>
            </a:extLst>
          </p:cNvPr>
          <p:cNvSpPr/>
          <p:nvPr/>
        </p:nvSpPr>
        <p:spPr>
          <a:xfrm>
            <a:off x="8834284" y="478111"/>
            <a:ext cx="1563328" cy="675968"/>
          </a:xfrm>
          <a:prstGeom prst="flowChartDocumen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Bordereau d’élimination</a:t>
            </a:r>
          </a:p>
        </p:txBody>
      </p:sp>
      <p:sp>
        <p:nvSpPr>
          <p:cNvPr id="13" name="Organigramme : Décision 12">
            <a:extLst>
              <a:ext uri="{FF2B5EF4-FFF2-40B4-BE49-F238E27FC236}">
                <a16:creationId xmlns:a16="http://schemas.microsoft.com/office/drawing/2014/main" id="{C54ED870-735E-423F-98B3-BEC4170B0EE0}"/>
              </a:ext>
            </a:extLst>
          </p:cNvPr>
          <p:cNvSpPr/>
          <p:nvPr/>
        </p:nvSpPr>
        <p:spPr>
          <a:xfrm>
            <a:off x="8103626" y="1998113"/>
            <a:ext cx="580103" cy="56781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96E1BA90-BE32-4AEC-A6BC-BCB4F14E2B59}"/>
              </a:ext>
            </a:extLst>
          </p:cNvPr>
          <p:cNvSpPr/>
          <p:nvPr/>
        </p:nvSpPr>
        <p:spPr>
          <a:xfrm>
            <a:off x="6096000" y="2597607"/>
            <a:ext cx="1563328" cy="816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Approbation (visa) chef de service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D85126C-82BF-467B-B63F-E59F0DF120AD}"/>
              </a:ext>
            </a:extLst>
          </p:cNvPr>
          <p:cNvSpPr txBox="1"/>
          <p:nvPr/>
        </p:nvSpPr>
        <p:spPr>
          <a:xfrm>
            <a:off x="7950312" y="1660129"/>
            <a:ext cx="44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ko</a:t>
            </a: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39DFF8D3-4AAC-4440-96B6-539267CAEAA5}"/>
              </a:ext>
            </a:extLst>
          </p:cNvPr>
          <p:cNvSpPr/>
          <p:nvPr/>
        </p:nvSpPr>
        <p:spPr>
          <a:xfrm>
            <a:off x="3436375" y="864043"/>
            <a:ext cx="2207340" cy="733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Identifier les archives à détruire</a:t>
            </a: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B97CA37A-1CE5-41EE-871D-FFA7A4F4F905}"/>
              </a:ext>
            </a:extLst>
          </p:cNvPr>
          <p:cNvCxnSpPr>
            <a:stCxn id="5" idx="6"/>
          </p:cNvCxnSpPr>
          <p:nvPr/>
        </p:nvCxnSpPr>
        <p:spPr>
          <a:xfrm>
            <a:off x="2536723" y="1206907"/>
            <a:ext cx="82590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Organigramme : Document 26">
            <a:extLst>
              <a:ext uri="{FF2B5EF4-FFF2-40B4-BE49-F238E27FC236}">
                <a16:creationId xmlns:a16="http://schemas.microsoft.com/office/drawing/2014/main" id="{7F567F8E-3114-4549-A98B-84984B252A7A}"/>
              </a:ext>
            </a:extLst>
          </p:cNvPr>
          <p:cNvSpPr/>
          <p:nvPr/>
        </p:nvSpPr>
        <p:spPr>
          <a:xfrm>
            <a:off x="4898925" y="1531712"/>
            <a:ext cx="1563328" cy="675968"/>
          </a:xfrm>
          <a:prstGeom prst="flowChartDocumen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Tableau de gestion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4E17B8BD-FB68-4944-8D80-702A4E1199C3}"/>
              </a:ext>
            </a:extLst>
          </p:cNvPr>
          <p:cNvSpPr/>
          <p:nvPr/>
        </p:nvSpPr>
        <p:spPr>
          <a:xfrm>
            <a:off x="6784259" y="858831"/>
            <a:ext cx="2207340" cy="7331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Compléter les bordereaux</a:t>
            </a: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AC24F737-BE0A-42C9-ABAE-236975F4E593}"/>
              </a:ext>
            </a:extLst>
          </p:cNvPr>
          <p:cNvCxnSpPr>
            <a:endCxn id="28" idx="1"/>
          </p:cNvCxnSpPr>
          <p:nvPr/>
        </p:nvCxnSpPr>
        <p:spPr>
          <a:xfrm>
            <a:off x="5732206" y="1225388"/>
            <a:ext cx="10520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38826587-797C-4BA6-AE3C-0E3BE683699F}"/>
              </a:ext>
            </a:extLst>
          </p:cNvPr>
          <p:cNvCxnSpPr/>
          <p:nvPr/>
        </p:nvCxnSpPr>
        <p:spPr>
          <a:xfrm>
            <a:off x="3362632" y="272124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>
            <a:extLst>
              <a:ext uri="{FF2B5EF4-FFF2-40B4-BE49-F238E27FC236}">
                <a16:creationId xmlns:a16="http://schemas.microsoft.com/office/drawing/2014/main" id="{5E4DC061-6612-424E-B1F5-DAFDD168F28C}"/>
              </a:ext>
            </a:extLst>
          </p:cNvPr>
          <p:cNvSpPr txBox="1"/>
          <p:nvPr/>
        </p:nvSpPr>
        <p:spPr>
          <a:xfrm>
            <a:off x="7887929" y="2435629"/>
            <a:ext cx="444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ok</a:t>
            </a:r>
          </a:p>
        </p:txBody>
      </p:sp>
      <p:sp>
        <p:nvSpPr>
          <p:cNvPr id="55" name="Rectangle : coins arrondis 54">
            <a:extLst>
              <a:ext uri="{FF2B5EF4-FFF2-40B4-BE49-F238E27FC236}">
                <a16:creationId xmlns:a16="http://schemas.microsoft.com/office/drawing/2014/main" id="{7A0DC94D-CF1F-4142-B89C-937282EA92BC}"/>
              </a:ext>
            </a:extLst>
          </p:cNvPr>
          <p:cNvSpPr/>
          <p:nvPr/>
        </p:nvSpPr>
        <p:spPr>
          <a:xfrm>
            <a:off x="9442649" y="1843380"/>
            <a:ext cx="1759974" cy="9057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Vérification par les AD78</a:t>
            </a:r>
          </a:p>
        </p:txBody>
      </p:sp>
      <p:sp>
        <p:nvSpPr>
          <p:cNvPr id="58" name="Organigramme : Décision 57">
            <a:extLst>
              <a:ext uri="{FF2B5EF4-FFF2-40B4-BE49-F238E27FC236}">
                <a16:creationId xmlns:a16="http://schemas.microsoft.com/office/drawing/2014/main" id="{F0CFA00A-5084-4BDE-B5B5-098B665014D6}"/>
              </a:ext>
            </a:extLst>
          </p:cNvPr>
          <p:cNvSpPr/>
          <p:nvPr/>
        </p:nvSpPr>
        <p:spPr>
          <a:xfrm>
            <a:off x="3467103" y="4898628"/>
            <a:ext cx="580103" cy="567814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</a:t>
            </a:r>
          </a:p>
        </p:txBody>
      </p:sp>
      <p:cxnSp>
        <p:nvCxnSpPr>
          <p:cNvPr id="63" name="Connecteur : en angle 62">
            <a:extLst>
              <a:ext uri="{FF2B5EF4-FFF2-40B4-BE49-F238E27FC236}">
                <a16:creationId xmlns:a16="http://schemas.microsoft.com/office/drawing/2014/main" id="{CCF1F838-EDA4-4084-83A3-210A41527397}"/>
              </a:ext>
            </a:extLst>
          </p:cNvPr>
          <p:cNvCxnSpPr>
            <a:stCxn id="58" idx="3"/>
            <a:endCxn id="3" idx="2"/>
          </p:cNvCxnSpPr>
          <p:nvPr/>
        </p:nvCxnSpPr>
        <p:spPr>
          <a:xfrm flipV="1">
            <a:off x="4047206" y="3413685"/>
            <a:ext cx="2830458" cy="176885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Connecteur : en angle 74">
            <a:extLst>
              <a:ext uri="{FF2B5EF4-FFF2-40B4-BE49-F238E27FC236}">
                <a16:creationId xmlns:a16="http://schemas.microsoft.com/office/drawing/2014/main" id="{6C4C563C-2EE2-4C39-91A8-E24D2D0D641E}"/>
              </a:ext>
            </a:extLst>
          </p:cNvPr>
          <p:cNvCxnSpPr>
            <a:stCxn id="28" idx="3"/>
            <a:endCxn id="55" idx="0"/>
          </p:cNvCxnSpPr>
          <p:nvPr/>
        </p:nvCxnSpPr>
        <p:spPr>
          <a:xfrm>
            <a:off x="8991599" y="1225388"/>
            <a:ext cx="1331037" cy="617992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avec flèche 76">
            <a:extLst>
              <a:ext uri="{FF2B5EF4-FFF2-40B4-BE49-F238E27FC236}">
                <a16:creationId xmlns:a16="http://schemas.microsoft.com/office/drawing/2014/main" id="{5D54E9EB-E523-46CD-ADDB-4C166B12297A}"/>
              </a:ext>
            </a:extLst>
          </p:cNvPr>
          <p:cNvCxnSpPr>
            <a:stCxn id="55" idx="1"/>
            <a:endCxn id="13" idx="3"/>
          </p:cNvCxnSpPr>
          <p:nvPr/>
        </p:nvCxnSpPr>
        <p:spPr>
          <a:xfrm flipH="1" flipV="1">
            <a:off x="8683729" y="2282020"/>
            <a:ext cx="758920" cy="142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Connecteur droit avec flèche 79">
            <a:extLst>
              <a:ext uri="{FF2B5EF4-FFF2-40B4-BE49-F238E27FC236}">
                <a16:creationId xmlns:a16="http://schemas.microsoft.com/office/drawing/2014/main" id="{0C8363E6-6DDA-4AE8-878C-1ABBF4D866B2}"/>
              </a:ext>
            </a:extLst>
          </p:cNvPr>
          <p:cNvCxnSpPr/>
          <p:nvPr/>
        </p:nvCxnSpPr>
        <p:spPr>
          <a:xfrm flipV="1">
            <a:off x="8393677" y="1660129"/>
            <a:ext cx="0" cy="33798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Connecteur : en angle 82">
            <a:extLst>
              <a:ext uri="{FF2B5EF4-FFF2-40B4-BE49-F238E27FC236}">
                <a16:creationId xmlns:a16="http://schemas.microsoft.com/office/drawing/2014/main" id="{F87F7358-062B-452A-B178-93C4CE8CC742}"/>
              </a:ext>
            </a:extLst>
          </p:cNvPr>
          <p:cNvCxnSpPr>
            <a:stCxn id="13" idx="2"/>
          </p:cNvCxnSpPr>
          <p:nvPr/>
        </p:nvCxnSpPr>
        <p:spPr>
          <a:xfrm rot="5400000">
            <a:off x="7824028" y="2468517"/>
            <a:ext cx="472241" cy="66706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4" name="Rectangle : coins arrondis 83">
            <a:extLst>
              <a:ext uri="{FF2B5EF4-FFF2-40B4-BE49-F238E27FC236}">
                <a16:creationId xmlns:a16="http://schemas.microsoft.com/office/drawing/2014/main" id="{42DE93E3-1CCC-4D29-B7B6-2609AE323F91}"/>
              </a:ext>
            </a:extLst>
          </p:cNvPr>
          <p:cNvSpPr/>
          <p:nvPr/>
        </p:nvSpPr>
        <p:spPr>
          <a:xfrm>
            <a:off x="3554362" y="2545043"/>
            <a:ext cx="1759974" cy="9057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Approbation (visa) des AD78</a:t>
            </a:r>
          </a:p>
        </p:txBody>
      </p:sp>
      <p:cxnSp>
        <p:nvCxnSpPr>
          <p:cNvPr id="86" name="Connecteur droit avec flèche 85">
            <a:extLst>
              <a:ext uri="{FF2B5EF4-FFF2-40B4-BE49-F238E27FC236}">
                <a16:creationId xmlns:a16="http://schemas.microsoft.com/office/drawing/2014/main" id="{1632FAE8-BC6C-4738-BAB3-54C0A5FA7EE3}"/>
              </a:ext>
            </a:extLst>
          </p:cNvPr>
          <p:cNvCxnSpPr>
            <a:endCxn id="84" idx="3"/>
          </p:cNvCxnSpPr>
          <p:nvPr/>
        </p:nvCxnSpPr>
        <p:spPr>
          <a:xfrm flipH="1">
            <a:off x="5314336" y="2997936"/>
            <a:ext cx="75892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Organigramme : Document 86">
            <a:extLst>
              <a:ext uri="{FF2B5EF4-FFF2-40B4-BE49-F238E27FC236}">
                <a16:creationId xmlns:a16="http://schemas.microsoft.com/office/drawing/2014/main" id="{EA89359E-7A5B-41CE-B4BE-EFF842E62F79}"/>
              </a:ext>
            </a:extLst>
          </p:cNvPr>
          <p:cNvSpPr/>
          <p:nvPr/>
        </p:nvSpPr>
        <p:spPr>
          <a:xfrm>
            <a:off x="2762866" y="3659775"/>
            <a:ext cx="1986115" cy="947883"/>
          </a:xfrm>
          <a:prstGeom prst="flowChartDocument">
            <a:avLst/>
          </a:prstGeom>
          <a:solidFill>
            <a:srgbClr val="FD5E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Bordereau d’élimination</a:t>
            </a:r>
          </a:p>
          <a:p>
            <a:pPr algn="ctr"/>
            <a:r>
              <a:rPr lang="fr-FR" dirty="0"/>
              <a:t>signé</a:t>
            </a:r>
          </a:p>
        </p:txBody>
      </p:sp>
      <p:cxnSp>
        <p:nvCxnSpPr>
          <p:cNvPr id="90" name="Connecteur droit avec flèche 89">
            <a:extLst>
              <a:ext uri="{FF2B5EF4-FFF2-40B4-BE49-F238E27FC236}">
                <a16:creationId xmlns:a16="http://schemas.microsoft.com/office/drawing/2014/main" id="{4D4C4594-3D7A-4C08-B100-00EA4C2808B6}"/>
              </a:ext>
            </a:extLst>
          </p:cNvPr>
          <p:cNvCxnSpPr>
            <a:stCxn id="84" idx="2"/>
          </p:cNvCxnSpPr>
          <p:nvPr/>
        </p:nvCxnSpPr>
        <p:spPr>
          <a:xfrm>
            <a:off x="4434349" y="3450829"/>
            <a:ext cx="0" cy="208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 : coins arrondis 90">
            <a:extLst>
              <a:ext uri="{FF2B5EF4-FFF2-40B4-BE49-F238E27FC236}">
                <a16:creationId xmlns:a16="http://schemas.microsoft.com/office/drawing/2014/main" id="{3464C1D8-7D9E-4874-ACDC-98C5BF764B70}"/>
              </a:ext>
            </a:extLst>
          </p:cNvPr>
          <p:cNvSpPr/>
          <p:nvPr/>
        </p:nvSpPr>
        <p:spPr>
          <a:xfrm>
            <a:off x="641553" y="2565926"/>
            <a:ext cx="1745229" cy="816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Mise au pilon</a:t>
            </a:r>
          </a:p>
        </p:txBody>
      </p:sp>
      <p:cxnSp>
        <p:nvCxnSpPr>
          <p:cNvPr id="93" name="Connecteur droit avec flèche 92">
            <a:extLst>
              <a:ext uri="{FF2B5EF4-FFF2-40B4-BE49-F238E27FC236}">
                <a16:creationId xmlns:a16="http://schemas.microsoft.com/office/drawing/2014/main" id="{7E7C613A-3207-4486-B4ED-7F2E508AEEDF}"/>
              </a:ext>
            </a:extLst>
          </p:cNvPr>
          <p:cNvCxnSpPr>
            <a:cxnSpLocks/>
          </p:cNvCxnSpPr>
          <p:nvPr/>
        </p:nvCxnSpPr>
        <p:spPr>
          <a:xfrm flipH="1" flipV="1">
            <a:off x="2386782" y="2920519"/>
            <a:ext cx="1100290" cy="239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4" name="Rectangle : coins arrondis 93">
            <a:extLst>
              <a:ext uri="{FF2B5EF4-FFF2-40B4-BE49-F238E27FC236}">
                <a16:creationId xmlns:a16="http://schemas.microsoft.com/office/drawing/2014/main" id="{ABA6A39C-8654-45BF-AF96-882159744CA5}"/>
              </a:ext>
            </a:extLst>
          </p:cNvPr>
          <p:cNvSpPr/>
          <p:nvPr/>
        </p:nvSpPr>
        <p:spPr>
          <a:xfrm>
            <a:off x="904258" y="5062746"/>
            <a:ext cx="1745229" cy="816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Destruction physique</a:t>
            </a:r>
          </a:p>
        </p:txBody>
      </p:sp>
      <p:sp>
        <p:nvSpPr>
          <p:cNvPr id="95" name="Organigramme : Document 94">
            <a:extLst>
              <a:ext uri="{FF2B5EF4-FFF2-40B4-BE49-F238E27FC236}">
                <a16:creationId xmlns:a16="http://schemas.microsoft.com/office/drawing/2014/main" id="{E66A7EBC-F545-4BBE-92EC-EB1C23DF477D}"/>
              </a:ext>
            </a:extLst>
          </p:cNvPr>
          <p:cNvSpPr/>
          <p:nvPr/>
        </p:nvSpPr>
        <p:spPr>
          <a:xfrm>
            <a:off x="1751138" y="5721148"/>
            <a:ext cx="1563328" cy="675968"/>
          </a:xfrm>
          <a:prstGeom prst="flowChartDocumen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Certificat de destruction</a:t>
            </a:r>
          </a:p>
        </p:txBody>
      </p:sp>
      <p:sp>
        <p:nvSpPr>
          <p:cNvPr id="96" name="Rectangle : coins arrondis 95">
            <a:extLst>
              <a:ext uri="{FF2B5EF4-FFF2-40B4-BE49-F238E27FC236}">
                <a16:creationId xmlns:a16="http://schemas.microsoft.com/office/drawing/2014/main" id="{A79E5BC1-E6D8-442B-A3D3-998D8E75CBFE}"/>
              </a:ext>
            </a:extLst>
          </p:cNvPr>
          <p:cNvSpPr/>
          <p:nvPr/>
        </p:nvSpPr>
        <p:spPr>
          <a:xfrm>
            <a:off x="6073256" y="5657877"/>
            <a:ext cx="1759974" cy="90578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Conservation aux AD </a:t>
            </a:r>
          </a:p>
        </p:txBody>
      </p:sp>
      <p:cxnSp>
        <p:nvCxnSpPr>
          <p:cNvPr id="98" name="Connecteur droit avec flèche 97">
            <a:extLst>
              <a:ext uri="{FF2B5EF4-FFF2-40B4-BE49-F238E27FC236}">
                <a16:creationId xmlns:a16="http://schemas.microsoft.com/office/drawing/2014/main" id="{BA9EB8D4-B4EF-4270-977B-91726EC390C6}"/>
              </a:ext>
            </a:extLst>
          </p:cNvPr>
          <p:cNvCxnSpPr>
            <a:stCxn id="91" idx="2"/>
          </p:cNvCxnSpPr>
          <p:nvPr/>
        </p:nvCxnSpPr>
        <p:spPr>
          <a:xfrm flipH="1">
            <a:off x="1514167" y="3382004"/>
            <a:ext cx="1" cy="1676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avec flèche 101">
            <a:extLst>
              <a:ext uri="{FF2B5EF4-FFF2-40B4-BE49-F238E27FC236}">
                <a16:creationId xmlns:a16="http://schemas.microsoft.com/office/drawing/2014/main" id="{573EDF5A-0C54-4451-9D55-7621E1AF151A}"/>
              </a:ext>
            </a:extLst>
          </p:cNvPr>
          <p:cNvCxnSpPr>
            <a:cxnSpLocks/>
            <a:stCxn id="95" idx="3"/>
            <a:endCxn id="96" idx="1"/>
          </p:cNvCxnSpPr>
          <p:nvPr/>
        </p:nvCxnSpPr>
        <p:spPr>
          <a:xfrm>
            <a:off x="3314466" y="6059132"/>
            <a:ext cx="2758790" cy="516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Connecteur droit avec flèche 107">
            <a:extLst>
              <a:ext uri="{FF2B5EF4-FFF2-40B4-BE49-F238E27FC236}">
                <a16:creationId xmlns:a16="http://schemas.microsoft.com/office/drawing/2014/main" id="{3A4CF487-2633-4E92-BB15-2AF858290066}"/>
              </a:ext>
            </a:extLst>
          </p:cNvPr>
          <p:cNvCxnSpPr>
            <a:stCxn id="87" idx="2"/>
            <a:endCxn id="58" idx="0"/>
          </p:cNvCxnSpPr>
          <p:nvPr/>
        </p:nvCxnSpPr>
        <p:spPr>
          <a:xfrm>
            <a:off x="3755924" y="4544992"/>
            <a:ext cx="1231" cy="3536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Connecteur : en angle 109">
            <a:extLst>
              <a:ext uri="{FF2B5EF4-FFF2-40B4-BE49-F238E27FC236}">
                <a16:creationId xmlns:a16="http://schemas.microsoft.com/office/drawing/2014/main" id="{1D5996FF-D320-4CA7-95AA-2CBE17DA0075}"/>
              </a:ext>
            </a:extLst>
          </p:cNvPr>
          <p:cNvCxnSpPr>
            <a:cxnSpLocks/>
            <a:stCxn id="58" idx="2"/>
          </p:cNvCxnSpPr>
          <p:nvPr/>
        </p:nvCxnSpPr>
        <p:spPr>
          <a:xfrm rot="16200000" flipH="1">
            <a:off x="4706966" y="4516631"/>
            <a:ext cx="408042" cy="230766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1" name="Rectangle : coins arrondis 110">
            <a:extLst>
              <a:ext uri="{FF2B5EF4-FFF2-40B4-BE49-F238E27FC236}">
                <a16:creationId xmlns:a16="http://schemas.microsoft.com/office/drawing/2014/main" id="{0DC5B072-1146-41B7-A2F8-175B8069FD88}"/>
              </a:ext>
            </a:extLst>
          </p:cNvPr>
          <p:cNvSpPr/>
          <p:nvPr/>
        </p:nvSpPr>
        <p:spPr>
          <a:xfrm>
            <a:off x="10019071" y="4960372"/>
            <a:ext cx="1838632" cy="4080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service</a:t>
            </a:r>
          </a:p>
        </p:txBody>
      </p:sp>
      <p:sp>
        <p:nvSpPr>
          <p:cNvPr id="112" name="Rectangle : coins arrondis 111">
            <a:extLst>
              <a:ext uri="{FF2B5EF4-FFF2-40B4-BE49-F238E27FC236}">
                <a16:creationId xmlns:a16="http://schemas.microsoft.com/office/drawing/2014/main" id="{BA755D10-0046-433A-9923-6EF0E6B0FB5F}"/>
              </a:ext>
            </a:extLst>
          </p:cNvPr>
          <p:cNvSpPr/>
          <p:nvPr/>
        </p:nvSpPr>
        <p:spPr>
          <a:xfrm>
            <a:off x="10019071" y="5539264"/>
            <a:ext cx="1838632" cy="40804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AD </a:t>
            </a:r>
          </a:p>
        </p:txBody>
      </p:sp>
      <p:sp>
        <p:nvSpPr>
          <p:cNvPr id="114" name="Rectangle : coins arrondis 113">
            <a:extLst>
              <a:ext uri="{FF2B5EF4-FFF2-40B4-BE49-F238E27FC236}">
                <a16:creationId xmlns:a16="http://schemas.microsoft.com/office/drawing/2014/main" id="{CE8FEDA6-908B-4B8D-8720-0152C91A2313}"/>
              </a:ext>
            </a:extLst>
          </p:cNvPr>
          <p:cNvSpPr/>
          <p:nvPr/>
        </p:nvSpPr>
        <p:spPr>
          <a:xfrm>
            <a:off x="6095694" y="3819833"/>
            <a:ext cx="1630924" cy="567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conservation</a:t>
            </a:r>
          </a:p>
        </p:txBody>
      </p:sp>
      <p:cxnSp>
        <p:nvCxnSpPr>
          <p:cNvPr id="118" name="Connecteur droit avec flèche 117">
            <a:extLst>
              <a:ext uri="{FF2B5EF4-FFF2-40B4-BE49-F238E27FC236}">
                <a16:creationId xmlns:a16="http://schemas.microsoft.com/office/drawing/2014/main" id="{2C253842-5639-4833-A324-EDEBB9879732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5587182" y="1463528"/>
            <a:ext cx="93407" cy="681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>
            <a:extLst>
              <a:ext uri="{FF2B5EF4-FFF2-40B4-BE49-F238E27FC236}">
                <a16:creationId xmlns:a16="http://schemas.microsoft.com/office/drawing/2014/main" id="{1B939ECE-076C-4112-B864-5997060F5464}"/>
              </a:ext>
            </a:extLst>
          </p:cNvPr>
          <p:cNvSpPr txBox="1"/>
          <p:nvPr/>
        </p:nvSpPr>
        <p:spPr>
          <a:xfrm>
            <a:off x="996566" y="6166283"/>
            <a:ext cx="1652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Original dans le service</a:t>
            </a:r>
          </a:p>
          <a:p>
            <a:r>
              <a:rPr lang="fr-FR" sz="1200" dirty="0"/>
              <a:t>Copie aux AD78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D0BA7B47-8077-4DC4-8C50-8E99A831AB9A}"/>
              </a:ext>
            </a:extLst>
          </p:cNvPr>
          <p:cNvSpPr txBox="1"/>
          <p:nvPr/>
        </p:nvSpPr>
        <p:spPr>
          <a:xfrm>
            <a:off x="1981202" y="4321547"/>
            <a:ext cx="2433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Double original dans le service</a:t>
            </a:r>
          </a:p>
          <a:p>
            <a:r>
              <a:rPr lang="fr-FR" sz="1200" dirty="0"/>
              <a:t>Double original aux AD78</a:t>
            </a:r>
          </a:p>
        </p:txBody>
      </p:sp>
    </p:spTree>
    <p:extLst>
      <p:ext uri="{BB962C8B-B14F-4D97-AF65-F5344CB8AC3E}">
        <p14:creationId xmlns:p14="http://schemas.microsoft.com/office/powerpoint/2010/main" val="19443870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78</Words>
  <Application>Microsoft Office PowerPoint</Application>
  <PresentationFormat>Grand écran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Conseil Departemental des Yvelines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Programmer des opérations d’archivage</dc:title>
  <dc:creator>GUICHARD-SPICA Hélène</dc:creator>
  <cp:lastModifiedBy>MENAGER Soizic</cp:lastModifiedBy>
  <cp:revision>3</cp:revision>
  <dcterms:created xsi:type="dcterms:W3CDTF">2022-11-22T15:18:22Z</dcterms:created>
  <dcterms:modified xsi:type="dcterms:W3CDTF">2022-12-08T09:56:09Z</dcterms:modified>
</cp:coreProperties>
</file>