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5E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6433D7-DCEF-4AB4-9E5E-F447BF2EF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019F6B-5AB3-4A86-A986-A1A9D33F5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0B6A28-E74A-4DE5-A093-F199753F1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C3A4C6-A6BA-4CE9-BDEF-18B652FDC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930414-EC06-4465-8E45-5DCE10C5D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42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33807F-A721-434C-8953-43AA7B6D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CD17E4-0EB5-4EE2-8140-6A1ABFEC9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509DEF-5886-4A96-BE69-772A17E0E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E7222A-2E15-4266-89AB-68E19B180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9F0746-1576-488F-B955-58BA7F65F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06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C3F1922-783C-416B-9CE5-0EA5B6D621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2646D4-1D52-4A9C-B40D-6C99219C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D2EC4-33A3-4349-BF86-EB19813E5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7DF8AA-F397-484A-A7E6-E977F9CC5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92A91B-0D5C-43CB-9BC1-1F237E8BA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996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12DE2D-E09F-4663-8AD1-68920EAF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44E252-D1C0-416B-A942-B3ED1DAA4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210BE9-33F8-4076-BB2E-C9F657C3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5DC570-294E-4E68-9E08-21783285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43C279-DEAE-4FAA-9ABD-E937FD2F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92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077899-015E-4496-B282-36F4C34E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AB8078-2D85-48A0-B32E-A1EB081E2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335423-A9C6-4986-A902-3F7507E00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E91501-E2A5-42E3-9023-4155281D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AD7A12-5ABE-4A18-8734-F316DD5C2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72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65D124-6C44-4868-8D31-74A3A65E0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01EA79-2804-4A08-89CE-1990E3DA95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72A9D5-E671-4139-92CC-BCA4C53C3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7EADE7-000B-4133-B343-700CDEF25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4B775E-524F-4AE3-9B45-DADC578FA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291D7B-915C-428B-AAC7-13B798CDD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31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E09D89-2DF5-4038-8491-58403AB3E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F10AEB-E7C1-4DB0-AAFA-4B077BB07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68666C-CF45-458C-ADCE-E8047DEF6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4D7BE37-1D3A-4C03-A6A2-F686BE511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9378082-C8B6-4F51-8078-3D8CA1CC3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743D71-1465-4740-BF2E-4D4E4B026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2A9D55B-5235-4DE7-9F5C-18F6FBA62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62FF1F9-6245-4F6A-92D2-C37A30C7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37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AFAF4A-B969-4D64-8116-AA5F91A20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FE57BEC-BDDC-49D0-A5FA-5FF784162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EAB18B-3955-42C4-86D1-1491D7F95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DFE0B4-64F0-4239-AFE0-9EFF1B2B5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75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ECFB40C-BE02-4FE8-9775-F036E2F08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2ACE238-6011-4362-B9D7-79786E7A6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A7504E-B65A-436F-A90A-FE3A801B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431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E0D350-D8A9-427D-8CA9-7F8533E6C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5AE0BA-BBD6-43A1-B244-F56F2E9D9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B95020-A58C-49CD-BB72-CE19C5D58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E05552-385F-4528-8878-3BAC851AD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F094F6-E897-4323-831D-E5E17784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ED3D16-4838-45DD-A953-E69ECA0F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14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52EA09-5886-400B-8E7D-548A404FE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13C26A-27E9-49B6-B935-90C7CB07E6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AC56BF-DE32-4F63-83D0-7A824936F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190EAB-6C85-4C1F-BC77-C5CAF5D2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38DA008-5CDC-40DB-94D3-744AF5004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A9AC99-5D63-4AD2-B6F5-79EAD79FC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934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56F8B79-63FC-4054-9C43-D2C51FF9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FAFDC6-CD5C-49D1-AA11-A924402A9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B6A068-1BFB-4C09-83F0-F74015A9E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55A06B-49D6-459E-86B8-C5F54EF079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DBF484-2F92-45EC-88CB-13C8E048C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57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08C866D2-9D79-4525-839E-6A8D87D33EB2}"/>
              </a:ext>
            </a:extLst>
          </p:cNvPr>
          <p:cNvSpPr/>
          <p:nvPr/>
        </p:nvSpPr>
        <p:spPr>
          <a:xfrm>
            <a:off x="491613" y="798868"/>
            <a:ext cx="2045110" cy="8160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Initialiser le travail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42FF641-FA1E-4B34-B604-D98306A15D5E}"/>
              </a:ext>
            </a:extLst>
          </p:cNvPr>
          <p:cNvSpPr txBox="1"/>
          <p:nvPr/>
        </p:nvSpPr>
        <p:spPr>
          <a:xfrm>
            <a:off x="1037295" y="88487"/>
            <a:ext cx="7646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Programmer une opération d’archivage : faire un versement d’archives</a:t>
            </a:r>
          </a:p>
        </p:txBody>
      </p:sp>
      <p:sp>
        <p:nvSpPr>
          <p:cNvPr id="12" name="Organigramme : Document 11">
            <a:extLst>
              <a:ext uri="{FF2B5EF4-FFF2-40B4-BE49-F238E27FC236}">
                <a16:creationId xmlns:a16="http://schemas.microsoft.com/office/drawing/2014/main" id="{205A5B01-2074-4AA8-A3B9-86E13D779E96}"/>
              </a:ext>
            </a:extLst>
          </p:cNvPr>
          <p:cNvSpPr/>
          <p:nvPr/>
        </p:nvSpPr>
        <p:spPr>
          <a:xfrm>
            <a:off x="9944716" y="486425"/>
            <a:ext cx="1563328" cy="675968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Bordereau de versement</a:t>
            </a:r>
          </a:p>
        </p:txBody>
      </p:sp>
      <p:sp>
        <p:nvSpPr>
          <p:cNvPr id="13" name="Organigramme : Décision 12">
            <a:extLst>
              <a:ext uri="{FF2B5EF4-FFF2-40B4-BE49-F238E27FC236}">
                <a16:creationId xmlns:a16="http://schemas.microsoft.com/office/drawing/2014/main" id="{C54ED870-735E-423F-98B3-BEC4170B0EE0}"/>
              </a:ext>
            </a:extLst>
          </p:cNvPr>
          <p:cNvSpPr/>
          <p:nvPr/>
        </p:nvSpPr>
        <p:spPr>
          <a:xfrm>
            <a:off x="8103626" y="1998113"/>
            <a:ext cx="580103" cy="56781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X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96E1BA90-BE32-4AEC-A6BC-BCB4F14E2B59}"/>
              </a:ext>
            </a:extLst>
          </p:cNvPr>
          <p:cNvSpPr/>
          <p:nvPr/>
        </p:nvSpPr>
        <p:spPr>
          <a:xfrm>
            <a:off x="6124884" y="888309"/>
            <a:ext cx="1563328" cy="8160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Mise en cartons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D85126C-82BF-467B-B63F-E59F0DF120AD}"/>
              </a:ext>
            </a:extLst>
          </p:cNvPr>
          <p:cNvSpPr txBox="1"/>
          <p:nvPr/>
        </p:nvSpPr>
        <p:spPr>
          <a:xfrm>
            <a:off x="7950312" y="1660129"/>
            <a:ext cx="444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ko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39DFF8D3-4AAC-4440-96B6-539267CAEAA5}"/>
              </a:ext>
            </a:extLst>
          </p:cNvPr>
          <p:cNvSpPr/>
          <p:nvPr/>
        </p:nvSpPr>
        <p:spPr>
          <a:xfrm>
            <a:off x="3445904" y="915368"/>
            <a:ext cx="2207340" cy="7331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Identifier les archives à verser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B97CA37A-1CE5-41EE-871D-FFA7A4F4F905}"/>
              </a:ext>
            </a:extLst>
          </p:cNvPr>
          <p:cNvCxnSpPr>
            <a:stCxn id="5" idx="6"/>
          </p:cNvCxnSpPr>
          <p:nvPr/>
        </p:nvCxnSpPr>
        <p:spPr>
          <a:xfrm>
            <a:off x="2536723" y="1206907"/>
            <a:ext cx="82590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Organigramme : Document 26">
            <a:extLst>
              <a:ext uri="{FF2B5EF4-FFF2-40B4-BE49-F238E27FC236}">
                <a16:creationId xmlns:a16="http://schemas.microsoft.com/office/drawing/2014/main" id="{7F567F8E-3114-4549-A98B-84984B252A7A}"/>
              </a:ext>
            </a:extLst>
          </p:cNvPr>
          <p:cNvSpPr/>
          <p:nvPr/>
        </p:nvSpPr>
        <p:spPr>
          <a:xfrm>
            <a:off x="2685439" y="1531712"/>
            <a:ext cx="1563328" cy="675968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Tableau de gestion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4E17B8BD-FB68-4944-8D80-702A4E1199C3}"/>
              </a:ext>
            </a:extLst>
          </p:cNvPr>
          <p:cNvSpPr/>
          <p:nvPr/>
        </p:nvSpPr>
        <p:spPr>
          <a:xfrm>
            <a:off x="8103626" y="929791"/>
            <a:ext cx="2207340" cy="7331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Compléter les bordereaux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AC24F737-BE0A-42C9-ABAE-236975F4E593}"/>
              </a:ext>
            </a:extLst>
          </p:cNvPr>
          <p:cNvCxnSpPr>
            <a:cxnSpLocks/>
            <a:stCxn id="3" idx="3"/>
            <a:endCxn id="28" idx="1"/>
          </p:cNvCxnSpPr>
          <p:nvPr/>
        </p:nvCxnSpPr>
        <p:spPr>
          <a:xfrm>
            <a:off x="7688212" y="1296348"/>
            <a:ext cx="41541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38826587-797C-4BA6-AE3C-0E3BE683699F}"/>
              </a:ext>
            </a:extLst>
          </p:cNvPr>
          <p:cNvCxnSpPr/>
          <p:nvPr/>
        </p:nvCxnSpPr>
        <p:spPr>
          <a:xfrm>
            <a:off x="3362632" y="272124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ZoneTexte 53">
            <a:extLst>
              <a:ext uri="{FF2B5EF4-FFF2-40B4-BE49-F238E27FC236}">
                <a16:creationId xmlns:a16="http://schemas.microsoft.com/office/drawing/2014/main" id="{5E4DC061-6612-424E-B1F5-DAFDD168F28C}"/>
              </a:ext>
            </a:extLst>
          </p:cNvPr>
          <p:cNvSpPr txBox="1"/>
          <p:nvPr/>
        </p:nvSpPr>
        <p:spPr>
          <a:xfrm>
            <a:off x="7887929" y="2435629"/>
            <a:ext cx="444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ok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7A0DC94D-CF1F-4142-B89C-937282EA92BC}"/>
              </a:ext>
            </a:extLst>
          </p:cNvPr>
          <p:cNvSpPr/>
          <p:nvPr/>
        </p:nvSpPr>
        <p:spPr>
          <a:xfrm>
            <a:off x="9442649" y="1843380"/>
            <a:ext cx="1759974" cy="9057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Vérification</a:t>
            </a:r>
          </a:p>
        </p:txBody>
      </p: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5D54E9EB-E523-46CD-ADDB-4C166B12297A}"/>
              </a:ext>
            </a:extLst>
          </p:cNvPr>
          <p:cNvCxnSpPr>
            <a:stCxn id="55" idx="1"/>
            <a:endCxn id="13" idx="3"/>
          </p:cNvCxnSpPr>
          <p:nvPr/>
        </p:nvCxnSpPr>
        <p:spPr>
          <a:xfrm flipH="1" flipV="1">
            <a:off x="8683729" y="2282020"/>
            <a:ext cx="758920" cy="142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0C8363E6-6DDA-4AE8-878C-1ABBF4D866B2}"/>
              </a:ext>
            </a:extLst>
          </p:cNvPr>
          <p:cNvCxnSpPr/>
          <p:nvPr/>
        </p:nvCxnSpPr>
        <p:spPr>
          <a:xfrm flipV="1">
            <a:off x="8393677" y="1660129"/>
            <a:ext cx="0" cy="3379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Connecteur : en angle 82">
            <a:extLst>
              <a:ext uri="{FF2B5EF4-FFF2-40B4-BE49-F238E27FC236}">
                <a16:creationId xmlns:a16="http://schemas.microsoft.com/office/drawing/2014/main" id="{F87F7358-062B-452A-B178-93C4CE8CC742}"/>
              </a:ext>
            </a:extLst>
          </p:cNvPr>
          <p:cNvCxnSpPr>
            <a:stCxn id="13" idx="2"/>
          </p:cNvCxnSpPr>
          <p:nvPr/>
        </p:nvCxnSpPr>
        <p:spPr>
          <a:xfrm rot="5400000">
            <a:off x="7824028" y="2468517"/>
            <a:ext cx="472241" cy="66706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4" name="Rectangle : coins arrondis 83">
            <a:extLst>
              <a:ext uri="{FF2B5EF4-FFF2-40B4-BE49-F238E27FC236}">
                <a16:creationId xmlns:a16="http://schemas.microsoft.com/office/drawing/2014/main" id="{42DE93E3-1CCC-4D29-B7B6-2609AE323F91}"/>
              </a:ext>
            </a:extLst>
          </p:cNvPr>
          <p:cNvSpPr/>
          <p:nvPr/>
        </p:nvSpPr>
        <p:spPr>
          <a:xfrm>
            <a:off x="5966644" y="2573265"/>
            <a:ext cx="1759974" cy="9057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Approbation</a:t>
            </a:r>
          </a:p>
        </p:txBody>
      </p:sp>
      <p:sp>
        <p:nvSpPr>
          <p:cNvPr id="87" name="Organigramme : Document 86">
            <a:extLst>
              <a:ext uri="{FF2B5EF4-FFF2-40B4-BE49-F238E27FC236}">
                <a16:creationId xmlns:a16="http://schemas.microsoft.com/office/drawing/2014/main" id="{EA89359E-7A5B-41CE-B4BE-EFF842E62F79}"/>
              </a:ext>
            </a:extLst>
          </p:cNvPr>
          <p:cNvSpPr/>
          <p:nvPr/>
        </p:nvSpPr>
        <p:spPr>
          <a:xfrm>
            <a:off x="3255709" y="5162708"/>
            <a:ext cx="1986115" cy="947883"/>
          </a:xfrm>
          <a:prstGeom prst="flowChartDocument">
            <a:avLst/>
          </a:prstGeom>
          <a:solidFill>
            <a:srgbClr val="FD5E0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Bordereau de versement</a:t>
            </a:r>
          </a:p>
          <a:p>
            <a:pPr algn="ctr"/>
            <a:r>
              <a:rPr lang="fr-FR" dirty="0"/>
              <a:t>signé</a:t>
            </a:r>
          </a:p>
        </p:txBody>
      </p:sp>
      <p:sp>
        <p:nvSpPr>
          <p:cNvPr id="91" name="Rectangle : coins arrondis 90">
            <a:extLst>
              <a:ext uri="{FF2B5EF4-FFF2-40B4-BE49-F238E27FC236}">
                <a16:creationId xmlns:a16="http://schemas.microsoft.com/office/drawing/2014/main" id="{3464C1D8-7D9E-4874-ACDC-98C5BF764B70}"/>
              </a:ext>
            </a:extLst>
          </p:cNvPr>
          <p:cNvSpPr/>
          <p:nvPr/>
        </p:nvSpPr>
        <p:spPr>
          <a:xfrm>
            <a:off x="3003752" y="2690826"/>
            <a:ext cx="1745229" cy="8160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Livraison aux AD</a:t>
            </a:r>
          </a:p>
        </p:txBody>
      </p:sp>
      <p:cxnSp>
        <p:nvCxnSpPr>
          <p:cNvPr id="93" name="Connecteur droit avec flèche 92">
            <a:extLst>
              <a:ext uri="{FF2B5EF4-FFF2-40B4-BE49-F238E27FC236}">
                <a16:creationId xmlns:a16="http://schemas.microsoft.com/office/drawing/2014/main" id="{7E7C613A-3207-4486-B4ED-7F2E508AEEDF}"/>
              </a:ext>
            </a:extLst>
          </p:cNvPr>
          <p:cNvCxnSpPr>
            <a:cxnSpLocks/>
          </p:cNvCxnSpPr>
          <p:nvPr/>
        </p:nvCxnSpPr>
        <p:spPr>
          <a:xfrm flipH="1">
            <a:off x="4798142" y="3062139"/>
            <a:ext cx="1058809" cy="55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4" name="Rectangle : coins arrondis 93">
            <a:extLst>
              <a:ext uri="{FF2B5EF4-FFF2-40B4-BE49-F238E27FC236}">
                <a16:creationId xmlns:a16="http://schemas.microsoft.com/office/drawing/2014/main" id="{ABA6A39C-8654-45BF-AF96-882159744CA5}"/>
              </a:ext>
            </a:extLst>
          </p:cNvPr>
          <p:cNvSpPr/>
          <p:nvPr/>
        </p:nvSpPr>
        <p:spPr>
          <a:xfrm>
            <a:off x="450336" y="5447770"/>
            <a:ext cx="2388709" cy="5910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Signature chef de service</a:t>
            </a:r>
          </a:p>
        </p:txBody>
      </p:sp>
      <p:sp>
        <p:nvSpPr>
          <p:cNvPr id="96" name="Rectangle : coins arrondis 95">
            <a:extLst>
              <a:ext uri="{FF2B5EF4-FFF2-40B4-BE49-F238E27FC236}">
                <a16:creationId xmlns:a16="http://schemas.microsoft.com/office/drawing/2014/main" id="{A79E5BC1-E6D8-442B-A3D3-998D8E75CBFE}"/>
              </a:ext>
            </a:extLst>
          </p:cNvPr>
          <p:cNvSpPr/>
          <p:nvPr/>
        </p:nvSpPr>
        <p:spPr>
          <a:xfrm>
            <a:off x="6073256" y="5657877"/>
            <a:ext cx="1759974" cy="9057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Conservation aux AD </a:t>
            </a:r>
          </a:p>
        </p:txBody>
      </p:sp>
      <p:sp>
        <p:nvSpPr>
          <p:cNvPr id="111" name="Rectangle : coins arrondis 110">
            <a:extLst>
              <a:ext uri="{FF2B5EF4-FFF2-40B4-BE49-F238E27FC236}">
                <a16:creationId xmlns:a16="http://schemas.microsoft.com/office/drawing/2014/main" id="{0DC5B072-1146-41B7-A2F8-175B8069FD88}"/>
              </a:ext>
            </a:extLst>
          </p:cNvPr>
          <p:cNvSpPr/>
          <p:nvPr/>
        </p:nvSpPr>
        <p:spPr>
          <a:xfrm>
            <a:off x="9442649" y="3943263"/>
            <a:ext cx="2644877" cy="4080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Service : référent archives</a:t>
            </a:r>
          </a:p>
        </p:txBody>
      </p:sp>
      <p:sp>
        <p:nvSpPr>
          <p:cNvPr id="112" name="Rectangle : coins arrondis 111">
            <a:extLst>
              <a:ext uri="{FF2B5EF4-FFF2-40B4-BE49-F238E27FC236}">
                <a16:creationId xmlns:a16="http://schemas.microsoft.com/office/drawing/2014/main" id="{BA755D10-0046-433A-9923-6EF0E6B0FB5F}"/>
              </a:ext>
            </a:extLst>
          </p:cNvPr>
          <p:cNvSpPr/>
          <p:nvPr/>
        </p:nvSpPr>
        <p:spPr>
          <a:xfrm>
            <a:off x="9442649" y="4443775"/>
            <a:ext cx="2644877" cy="40804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AD : ASAC</a:t>
            </a:r>
          </a:p>
        </p:txBody>
      </p:sp>
      <p:sp>
        <p:nvSpPr>
          <p:cNvPr id="114" name="Rectangle : coins arrondis 113">
            <a:extLst>
              <a:ext uri="{FF2B5EF4-FFF2-40B4-BE49-F238E27FC236}">
                <a16:creationId xmlns:a16="http://schemas.microsoft.com/office/drawing/2014/main" id="{CE8FEDA6-908B-4B8D-8720-0152C91A2313}"/>
              </a:ext>
            </a:extLst>
          </p:cNvPr>
          <p:cNvSpPr/>
          <p:nvPr/>
        </p:nvSpPr>
        <p:spPr>
          <a:xfrm>
            <a:off x="6137781" y="4879956"/>
            <a:ext cx="1630924" cy="5678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conservation</a:t>
            </a:r>
          </a:p>
        </p:txBody>
      </p:sp>
      <p:cxnSp>
        <p:nvCxnSpPr>
          <p:cNvPr id="118" name="Connecteur droit avec flèche 117">
            <a:extLst>
              <a:ext uri="{FF2B5EF4-FFF2-40B4-BE49-F238E27FC236}">
                <a16:creationId xmlns:a16="http://schemas.microsoft.com/office/drawing/2014/main" id="{2C253842-5639-4833-A324-EDEBB9879732}"/>
              </a:ext>
            </a:extLst>
          </p:cNvPr>
          <p:cNvCxnSpPr>
            <a:cxnSpLocks/>
          </p:cNvCxnSpPr>
          <p:nvPr/>
        </p:nvCxnSpPr>
        <p:spPr>
          <a:xfrm>
            <a:off x="5019365" y="1463528"/>
            <a:ext cx="93407" cy="681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D3F526C1-3116-4F3B-8659-E5B2505ECF5C}"/>
              </a:ext>
            </a:extLst>
          </p:cNvPr>
          <p:cNvCxnSpPr>
            <a:cxnSpLocks/>
            <a:endCxn id="3" idx="1"/>
          </p:cNvCxnSpPr>
          <p:nvPr/>
        </p:nvCxnSpPr>
        <p:spPr>
          <a:xfrm>
            <a:off x="5689967" y="1283246"/>
            <a:ext cx="434917" cy="131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5D369F2C-F414-4B17-AF5D-116AFBF89BD2}"/>
              </a:ext>
            </a:extLst>
          </p:cNvPr>
          <p:cNvCxnSpPr>
            <a:stCxn id="12" idx="2"/>
          </p:cNvCxnSpPr>
          <p:nvPr/>
        </p:nvCxnSpPr>
        <p:spPr>
          <a:xfrm>
            <a:off x="10726380" y="1117704"/>
            <a:ext cx="0" cy="7114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F134F30D-FBBC-434C-89A2-7B1301CA4FFF}"/>
              </a:ext>
            </a:extLst>
          </p:cNvPr>
          <p:cNvSpPr/>
          <p:nvPr/>
        </p:nvSpPr>
        <p:spPr>
          <a:xfrm>
            <a:off x="562895" y="2645972"/>
            <a:ext cx="1759974" cy="9057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Contrôle de conformité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0C26776C-AD6F-4C01-8C0C-FED7332968AC}"/>
              </a:ext>
            </a:extLst>
          </p:cNvPr>
          <p:cNvSpPr/>
          <p:nvPr/>
        </p:nvSpPr>
        <p:spPr>
          <a:xfrm>
            <a:off x="528728" y="3720509"/>
            <a:ext cx="1759974" cy="70220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cotation</a:t>
            </a:r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A5465165-EB21-4AB9-B65E-46FCDC0412B1}"/>
              </a:ext>
            </a:extLst>
          </p:cNvPr>
          <p:cNvSpPr/>
          <p:nvPr/>
        </p:nvSpPr>
        <p:spPr>
          <a:xfrm>
            <a:off x="555765" y="4551839"/>
            <a:ext cx="1759974" cy="56781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Signature DAD</a:t>
            </a: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47D68245-2EF3-4209-AAFE-076526CEF8AC}"/>
              </a:ext>
            </a:extLst>
          </p:cNvPr>
          <p:cNvCxnSpPr>
            <a:stCxn id="91" idx="1"/>
            <a:endCxn id="56" idx="3"/>
          </p:cNvCxnSpPr>
          <p:nvPr/>
        </p:nvCxnSpPr>
        <p:spPr>
          <a:xfrm flipH="1">
            <a:off x="2322869" y="3098865"/>
            <a:ext cx="6808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23CA99D5-DCFF-49D7-8A67-9ABD6754AF1E}"/>
              </a:ext>
            </a:extLst>
          </p:cNvPr>
          <p:cNvCxnSpPr>
            <a:cxnSpLocks/>
            <a:endCxn id="57" idx="0"/>
          </p:cNvCxnSpPr>
          <p:nvPr/>
        </p:nvCxnSpPr>
        <p:spPr>
          <a:xfrm>
            <a:off x="1408715" y="3569462"/>
            <a:ext cx="0" cy="1510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5F2987A4-C573-40BC-8BA5-E0E5A0B649F5}"/>
              </a:ext>
            </a:extLst>
          </p:cNvPr>
          <p:cNvCxnSpPr>
            <a:cxnSpLocks/>
            <a:stCxn id="57" idx="2"/>
          </p:cNvCxnSpPr>
          <p:nvPr/>
        </p:nvCxnSpPr>
        <p:spPr>
          <a:xfrm>
            <a:off x="1408715" y="4422718"/>
            <a:ext cx="47564" cy="1291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CD8E45EC-5664-4CBC-92F0-AD7DA0585891}"/>
              </a:ext>
            </a:extLst>
          </p:cNvPr>
          <p:cNvCxnSpPr/>
          <p:nvPr/>
        </p:nvCxnSpPr>
        <p:spPr>
          <a:xfrm>
            <a:off x="1456279" y="5162708"/>
            <a:ext cx="0" cy="2850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561E61C4-0EF6-416D-B841-A8CE84F304F1}"/>
              </a:ext>
            </a:extLst>
          </p:cNvPr>
          <p:cNvCxnSpPr>
            <a:stCxn id="94" idx="3"/>
          </p:cNvCxnSpPr>
          <p:nvPr/>
        </p:nvCxnSpPr>
        <p:spPr>
          <a:xfrm flipV="1">
            <a:off x="2839045" y="5743283"/>
            <a:ext cx="416664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Connecteur : en angle 45">
            <a:extLst>
              <a:ext uri="{FF2B5EF4-FFF2-40B4-BE49-F238E27FC236}">
                <a16:creationId xmlns:a16="http://schemas.microsoft.com/office/drawing/2014/main" id="{5BF2DFEF-086F-4518-84EE-AD4BBD4268A1}"/>
              </a:ext>
            </a:extLst>
          </p:cNvPr>
          <p:cNvCxnSpPr>
            <a:stCxn id="87" idx="3"/>
          </p:cNvCxnSpPr>
          <p:nvPr/>
        </p:nvCxnSpPr>
        <p:spPr>
          <a:xfrm flipV="1">
            <a:off x="5241824" y="5162708"/>
            <a:ext cx="831432" cy="473942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Connecteur : en angle 47">
            <a:extLst>
              <a:ext uri="{FF2B5EF4-FFF2-40B4-BE49-F238E27FC236}">
                <a16:creationId xmlns:a16="http://schemas.microsoft.com/office/drawing/2014/main" id="{46652F67-7DB1-4D6B-A3FE-12A8CEC252A8}"/>
              </a:ext>
            </a:extLst>
          </p:cNvPr>
          <p:cNvCxnSpPr>
            <a:stCxn id="87" idx="3"/>
            <a:endCxn id="96" idx="1"/>
          </p:cNvCxnSpPr>
          <p:nvPr/>
        </p:nvCxnSpPr>
        <p:spPr>
          <a:xfrm>
            <a:off x="5241824" y="5636650"/>
            <a:ext cx="831432" cy="474120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3401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62</Words>
  <Application>Microsoft Office PowerPoint</Application>
  <PresentationFormat>Grand écran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Conseil Departemental des Yvelines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Programmer des opérations d’archivage</dc:title>
  <dc:creator>GUICHARD-SPICA Hélène</dc:creator>
  <cp:lastModifiedBy>MENAGER Soizic</cp:lastModifiedBy>
  <cp:revision>4</cp:revision>
  <dcterms:created xsi:type="dcterms:W3CDTF">2022-11-22T15:18:22Z</dcterms:created>
  <dcterms:modified xsi:type="dcterms:W3CDTF">2022-12-08T09:55:52Z</dcterms:modified>
</cp:coreProperties>
</file>